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15" r:id="rId3"/>
    <p:sldId id="303" r:id="rId4"/>
    <p:sldId id="260" r:id="rId5"/>
    <p:sldId id="261" r:id="rId6"/>
    <p:sldId id="264" r:id="rId7"/>
    <p:sldId id="272" r:id="rId8"/>
    <p:sldId id="273" r:id="rId9"/>
    <p:sldId id="277" r:id="rId10"/>
    <p:sldId id="278" r:id="rId11"/>
    <p:sldId id="279" r:id="rId12"/>
    <p:sldId id="285" r:id="rId13"/>
    <p:sldId id="288" r:id="rId14"/>
    <p:sldId id="289" r:id="rId15"/>
    <p:sldId id="292" r:id="rId16"/>
    <p:sldId id="293" r:id="rId17"/>
    <p:sldId id="294" r:id="rId18"/>
    <p:sldId id="295" r:id="rId19"/>
    <p:sldId id="299" r:id="rId20"/>
    <p:sldId id="326" r:id="rId21"/>
    <p:sldId id="316" r:id="rId22"/>
    <p:sldId id="304" r:id="rId23"/>
    <p:sldId id="317" r:id="rId24"/>
    <p:sldId id="258" r:id="rId25"/>
    <p:sldId id="325" r:id="rId26"/>
    <p:sldId id="323" r:id="rId27"/>
    <p:sldId id="327" r:id="rId28"/>
    <p:sldId id="328" r:id="rId29"/>
    <p:sldId id="329" r:id="rId30"/>
    <p:sldId id="330" r:id="rId31"/>
    <p:sldId id="318" r:id="rId32"/>
    <p:sldId id="308" r:id="rId33"/>
    <p:sldId id="309" r:id="rId34"/>
    <p:sldId id="310" r:id="rId35"/>
    <p:sldId id="331" r:id="rId3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62"/>
    <p:restoredTop sz="94627"/>
  </p:normalViewPr>
  <p:slideViewPr>
    <p:cSldViewPr snapToGrid="0" snapToObjects="1">
      <p:cViewPr varScale="1">
        <p:scale>
          <a:sx n="86" d="100"/>
          <a:sy n="86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232EE-782C-2748-9598-34086D394596}" type="doc">
      <dgm:prSet loTypeId="urn:microsoft.com/office/officeart/2005/8/layout/cycle8" loCatId="" qsTypeId="urn:microsoft.com/office/officeart/2005/8/quickstyle/simple4" qsCatId="simple" csTypeId="urn:microsoft.com/office/officeart/2005/8/colors/colorful1" csCatId="colorful" phldr="1"/>
      <dgm:spPr/>
    </dgm:pt>
    <dgm:pt modelId="{30017359-D27D-654E-B563-BA7EFF43432D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Sistemas de producción ambientalmente sostenibles</a:t>
          </a:r>
          <a:endParaRPr lang="es-ES" b="1" dirty="0">
            <a:solidFill>
              <a:schemeClr val="tx1"/>
            </a:solidFill>
          </a:endParaRPr>
        </a:p>
      </dgm:t>
    </dgm:pt>
    <dgm:pt modelId="{99D81A6A-B95E-F647-9AE4-F81295669CD2}" type="parTrans" cxnId="{7766596F-7CEB-1F40-9EC5-B3144FB5EC7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C7FAAE4-C2E9-5D48-89FC-C022CCCE8B91}" type="sibTrans" cxnId="{7766596F-7CEB-1F40-9EC5-B3144FB5EC7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6712BB9-2769-8C45-9807-444887D0C599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Mecanismos efectivos e inclusivos de gobernanza ambiental</a:t>
          </a:r>
          <a:endParaRPr lang="es-ES" b="1" dirty="0">
            <a:solidFill>
              <a:schemeClr val="tx1"/>
            </a:solidFill>
          </a:endParaRPr>
        </a:p>
      </dgm:t>
    </dgm:pt>
    <dgm:pt modelId="{56EEC241-D191-614E-8E0E-A652131CE278}" type="parTrans" cxnId="{2978E5AA-6DBC-C84C-9315-DF1A5815C4B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82278953-4B2C-224A-A5C3-602077FE5B6A}" type="sibTrans" cxnId="{2978E5AA-6DBC-C84C-9315-DF1A5815C4B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6C45D7B-3E07-9E4D-896F-87B525F39ECC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Conservación de ecosistemas saludables</a:t>
          </a:r>
          <a:endParaRPr lang="es-ES" b="1" dirty="0">
            <a:solidFill>
              <a:schemeClr val="tx1"/>
            </a:solidFill>
          </a:endParaRPr>
        </a:p>
      </dgm:t>
    </dgm:pt>
    <dgm:pt modelId="{856E6828-E5A8-B748-96A6-43954060374B}" type="parTrans" cxnId="{C496E80B-1A22-A34B-9E28-A3E08FAF738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215CA436-518A-0C42-8E13-3FF62A320A75}" type="sibTrans" cxnId="{C496E80B-1A22-A34B-9E28-A3E08FAF738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1F82E50-7EB6-B247-8C5C-3A4F1B65E353}" type="pres">
      <dgm:prSet presAssocID="{B81232EE-782C-2748-9598-34086D394596}" presName="compositeShape" presStyleCnt="0">
        <dgm:presLayoutVars>
          <dgm:chMax val="7"/>
          <dgm:dir/>
          <dgm:resizeHandles val="exact"/>
        </dgm:presLayoutVars>
      </dgm:prSet>
      <dgm:spPr/>
    </dgm:pt>
    <dgm:pt modelId="{DEEB8E85-E7F9-4E4B-AB5E-D2DF47B18DED}" type="pres">
      <dgm:prSet presAssocID="{B81232EE-782C-2748-9598-34086D394596}" presName="wedge1" presStyleLbl="node1" presStyleIdx="0" presStyleCnt="3"/>
      <dgm:spPr/>
      <dgm:t>
        <a:bodyPr/>
        <a:lstStyle/>
        <a:p>
          <a:endParaRPr lang="es-ES"/>
        </a:p>
      </dgm:t>
    </dgm:pt>
    <dgm:pt modelId="{57F1D46C-B3EA-3144-BB98-EE1A5C8E02E8}" type="pres">
      <dgm:prSet presAssocID="{B81232EE-782C-2748-9598-34086D394596}" presName="dummy1a" presStyleCnt="0"/>
      <dgm:spPr/>
    </dgm:pt>
    <dgm:pt modelId="{277A2B4B-DB44-004E-B32A-35FE77912E96}" type="pres">
      <dgm:prSet presAssocID="{B81232EE-782C-2748-9598-34086D394596}" presName="dummy1b" presStyleCnt="0"/>
      <dgm:spPr/>
    </dgm:pt>
    <dgm:pt modelId="{8A177CA6-76E8-4147-8EAA-8C416ADC1DAA}" type="pres">
      <dgm:prSet presAssocID="{B81232EE-782C-2748-9598-34086D39459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BDB1F8-A900-494D-B32C-D3B49ED2AD68}" type="pres">
      <dgm:prSet presAssocID="{B81232EE-782C-2748-9598-34086D394596}" presName="wedge2" presStyleLbl="node1" presStyleIdx="1" presStyleCnt="3"/>
      <dgm:spPr/>
      <dgm:t>
        <a:bodyPr/>
        <a:lstStyle/>
        <a:p>
          <a:endParaRPr lang="es-ES"/>
        </a:p>
      </dgm:t>
    </dgm:pt>
    <dgm:pt modelId="{F8FE8147-4789-E143-9DD3-BFA3587FA460}" type="pres">
      <dgm:prSet presAssocID="{B81232EE-782C-2748-9598-34086D394596}" presName="dummy2a" presStyleCnt="0"/>
      <dgm:spPr/>
    </dgm:pt>
    <dgm:pt modelId="{BC152EEA-5433-954F-B7C0-4DC3FCF2B0DD}" type="pres">
      <dgm:prSet presAssocID="{B81232EE-782C-2748-9598-34086D394596}" presName="dummy2b" presStyleCnt="0"/>
      <dgm:spPr/>
    </dgm:pt>
    <dgm:pt modelId="{CB25FC81-318D-214C-9FF1-5D64FCD1CBCB}" type="pres">
      <dgm:prSet presAssocID="{B81232EE-782C-2748-9598-34086D39459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B1039E-DE52-414B-B46A-D6E07A3B4B2B}" type="pres">
      <dgm:prSet presAssocID="{B81232EE-782C-2748-9598-34086D394596}" presName="wedge3" presStyleLbl="node1" presStyleIdx="2" presStyleCnt="3"/>
      <dgm:spPr/>
      <dgm:t>
        <a:bodyPr/>
        <a:lstStyle/>
        <a:p>
          <a:endParaRPr lang="es-ES"/>
        </a:p>
      </dgm:t>
    </dgm:pt>
    <dgm:pt modelId="{224BF29C-8507-C54D-920E-E57D19EFD66C}" type="pres">
      <dgm:prSet presAssocID="{B81232EE-782C-2748-9598-34086D394596}" presName="dummy3a" presStyleCnt="0"/>
      <dgm:spPr/>
    </dgm:pt>
    <dgm:pt modelId="{035734B7-FB58-C641-9D21-A576D855AFBC}" type="pres">
      <dgm:prSet presAssocID="{B81232EE-782C-2748-9598-34086D394596}" presName="dummy3b" presStyleCnt="0"/>
      <dgm:spPr/>
    </dgm:pt>
    <dgm:pt modelId="{530DEA02-3650-4A4D-85B3-7DAA72AA5F96}" type="pres">
      <dgm:prSet presAssocID="{B81232EE-782C-2748-9598-34086D39459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72A209-6151-0C4A-8F90-05C9EDE85A58}" type="pres">
      <dgm:prSet presAssocID="{1C7FAAE4-C2E9-5D48-89FC-C022CCCE8B91}" presName="arrowWedge1" presStyleLbl="fgSibTrans2D1" presStyleIdx="0" presStyleCnt="3"/>
      <dgm:spPr/>
    </dgm:pt>
    <dgm:pt modelId="{6D23A959-0BF7-334A-87E6-714CB61DDBC4}" type="pres">
      <dgm:prSet presAssocID="{82278953-4B2C-224A-A5C3-602077FE5B6A}" presName="arrowWedge2" presStyleLbl="fgSibTrans2D1" presStyleIdx="1" presStyleCnt="3"/>
      <dgm:spPr/>
    </dgm:pt>
    <dgm:pt modelId="{D6222C39-74CC-664A-8EAD-BA59E7B405C3}" type="pres">
      <dgm:prSet presAssocID="{215CA436-518A-0C42-8E13-3FF62A320A75}" presName="arrowWedge3" presStyleLbl="fgSibTrans2D1" presStyleIdx="2" presStyleCnt="3"/>
      <dgm:spPr/>
    </dgm:pt>
  </dgm:ptLst>
  <dgm:cxnLst>
    <dgm:cxn modelId="{7766596F-7CEB-1F40-9EC5-B3144FB5EC7D}" srcId="{B81232EE-782C-2748-9598-34086D394596}" destId="{30017359-D27D-654E-B563-BA7EFF43432D}" srcOrd="0" destOrd="0" parTransId="{99D81A6A-B95E-F647-9AE4-F81295669CD2}" sibTransId="{1C7FAAE4-C2E9-5D48-89FC-C022CCCE8B91}"/>
    <dgm:cxn modelId="{C496E80B-1A22-A34B-9E28-A3E08FAF7385}" srcId="{B81232EE-782C-2748-9598-34086D394596}" destId="{06C45D7B-3E07-9E4D-896F-87B525F39ECC}" srcOrd="2" destOrd="0" parTransId="{856E6828-E5A8-B748-96A6-43954060374B}" sibTransId="{215CA436-518A-0C42-8E13-3FF62A320A75}"/>
    <dgm:cxn modelId="{75C0FEAB-0517-F84D-BD8E-740D998828FD}" type="presOf" srcId="{16712BB9-2769-8C45-9807-444887D0C599}" destId="{CB25FC81-318D-214C-9FF1-5D64FCD1CBCB}" srcOrd="1" destOrd="0" presId="urn:microsoft.com/office/officeart/2005/8/layout/cycle8"/>
    <dgm:cxn modelId="{F9989A39-5FDF-DD42-9FE0-0F915BF8985B}" type="presOf" srcId="{06C45D7B-3E07-9E4D-896F-87B525F39ECC}" destId="{530DEA02-3650-4A4D-85B3-7DAA72AA5F96}" srcOrd="1" destOrd="0" presId="urn:microsoft.com/office/officeart/2005/8/layout/cycle8"/>
    <dgm:cxn modelId="{CD67EC9A-5FD1-CE49-AF75-0A335AC4A6E1}" type="presOf" srcId="{B81232EE-782C-2748-9598-34086D394596}" destId="{61F82E50-7EB6-B247-8C5C-3A4F1B65E353}" srcOrd="0" destOrd="0" presId="urn:microsoft.com/office/officeart/2005/8/layout/cycle8"/>
    <dgm:cxn modelId="{3D419F7C-AE8C-1345-9F29-315EE72DE0D8}" type="presOf" srcId="{30017359-D27D-654E-B563-BA7EFF43432D}" destId="{DEEB8E85-E7F9-4E4B-AB5E-D2DF47B18DED}" srcOrd="0" destOrd="0" presId="urn:microsoft.com/office/officeart/2005/8/layout/cycle8"/>
    <dgm:cxn modelId="{2978E5AA-6DBC-C84C-9315-DF1A5815C4BE}" srcId="{B81232EE-782C-2748-9598-34086D394596}" destId="{16712BB9-2769-8C45-9807-444887D0C599}" srcOrd="1" destOrd="0" parTransId="{56EEC241-D191-614E-8E0E-A652131CE278}" sibTransId="{82278953-4B2C-224A-A5C3-602077FE5B6A}"/>
    <dgm:cxn modelId="{5A9C49C3-D01A-7F4C-9268-0B491E0923E9}" type="presOf" srcId="{16712BB9-2769-8C45-9807-444887D0C599}" destId="{F5BDB1F8-A900-494D-B32C-D3B49ED2AD68}" srcOrd="0" destOrd="0" presId="urn:microsoft.com/office/officeart/2005/8/layout/cycle8"/>
    <dgm:cxn modelId="{3A8CF366-0206-F044-8041-149E6B7B766F}" type="presOf" srcId="{30017359-D27D-654E-B563-BA7EFF43432D}" destId="{8A177CA6-76E8-4147-8EAA-8C416ADC1DAA}" srcOrd="1" destOrd="0" presId="urn:microsoft.com/office/officeart/2005/8/layout/cycle8"/>
    <dgm:cxn modelId="{12597F9E-4081-AC43-97C9-57F1D09323A7}" type="presOf" srcId="{06C45D7B-3E07-9E4D-896F-87B525F39ECC}" destId="{6AB1039E-DE52-414B-B46A-D6E07A3B4B2B}" srcOrd="0" destOrd="0" presId="urn:microsoft.com/office/officeart/2005/8/layout/cycle8"/>
    <dgm:cxn modelId="{C944C63A-C231-2A4F-8CC6-EFAAD8FF8982}" type="presParOf" srcId="{61F82E50-7EB6-B247-8C5C-3A4F1B65E353}" destId="{DEEB8E85-E7F9-4E4B-AB5E-D2DF47B18DED}" srcOrd="0" destOrd="0" presId="urn:microsoft.com/office/officeart/2005/8/layout/cycle8"/>
    <dgm:cxn modelId="{3377C76C-CCD9-5742-8367-182464B1E9B8}" type="presParOf" srcId="{61F82E50-7EB6-B247-8C5C-3A4F1B65E353}" destId="{57F1D46C-B3EA-3144-BB98-EE1A5C8E02E8}" srcOrd="1" destOrd="0" presId="urn:microsoft.com/office/officeart/2005/8/layout/cycle8"/>
    <dgm:cxn modelId="{8FA69191-C680-DA4D-8AF1-A74308427CF4}" type="presParOf" srcId="{61F82E50-7EB6-B247-8C5C-3A4F1B65E353}" destId="{277A2B4B-DB44-004E-B32A-35FE77912E96}" srcOrd="2" destOrd="0" presId="urn:microsoft.com/office/officeart/2005/8/layout/cycle8"/>
    <dgm:cxn modelId="{5E437D31-B84B-A848-A1B2-13BD206E1DC3}" type="presParOf" srcId="{61F82E50-7EB6-B247-8C5C-3A4F1B65E353}" destId="{8A177CA6-76E8-4147-8EAA-8C416ADC1DAA}" srcOrd="3" destOrd="0" presId="urn:microsoft.com/office/officeart/2005/8/layout/cycle8"/>
    <dgm:cxn modelId="{0CB6A44D-E55A-F54E-842C-CC387B50B0C0}" type="presParOf" srcId="{61F82E50-7EB6-B247-8C5C-3A4F1B65E353}" destId="{F5BDB1F8-A900-494D-B32C-D3B49ED2AD68}" srcOrd="4" destOrd="0" presId="urn:microsoft.com/office/officeart/2005/8/layout/cycle8"/>
    <dgm:cxn modelId="{A0AE8214-D2E5-A844-B878-B2B16E617DE7}" type="presParOf" srcId="{61F82E50-7EB6-B247-8C5C-3A4F1B65E353}" destId="{F8FE8147-4789-E143-9DD3-BFA3587FA460}" srcOrd="5" destOrd="0" presId="urn:microsoft.com/office/officeart/2005/8/layout/cycle8"/>
    <dgm:cxn modelId="{9EFC38A2-8968-0E4C-9271-032BFDD49196}" type="presParOf" srcId="{61F82E50-7EB6-B247-8C5C-3A4F1B65E353}" destId="{BC152EEA-5433-954F-B7C0-4DC3FCF2B0DD}" srcOrd="6" destOrd="0" presId="urn:microsoft.com/office/officeart/2005/8/layout/cycle8"/>
    <dgm:cxn modelId="{E1747738-4947-2B48-B053-A0A2BF26F86E}" type="presParOf" srcId="{61F82E50-7EB6-B247-8C5C-3A4F1B65E353}" destId="{CB25FC81-318D-214C-9FF1-5D64FCD1CBCB}" srcOrd="7" destOrd="0" presId="urn:microsoft.com/office/officeart/2005/8/layout/cycle8"/>
    <dgm:cxn modelId="{446DCD08-7249-864B-BFED-5AA243676642}" type="presParOf" srcId="{61F82E50-7EB6-B247-8C5C-3A4F1B65E353}" destId="{6AB1039E-DE52-414B-B46A-D6E07A3B4B2B}" srcOrd="8" destOrd="0" presId="urn:microsoft.com/office/officeart/2005/8/layout/cycle8"/>
    <dgm:cxn modelId="{075FF695-F285-5949-A4A2-6BC4E4751256}" type="presParOf" srcId="{61F82E50-7EB6-B247-8C5C-3A4F1B65E353}" destId="{224BF29C-8507-C54D-920E-E57D19EFD66C}" srcOrd="9" destOrd="0" presId="urn:microsoft.com/office/officeart/2005/8/layout/cycle8"/>
    <dgm:cxn modelId="{0DAF3583-261A-1441-94F1-DC4ADFA77B56}" type="presParOf" srcId="{61F82E50-7EB6-B247-8C5C-3A4F1B65E353}" destId="{035734B7-FB58-C641-9D21-A576D855AFBC}" srcOrd="10" destOrd="0" presId="urn:microsoft.com/office/officeart/2005/8/layout/cycle8"/>
    <dgm:cxn modelId="{04898619-5100-1043-95A3-C0260EA234CD}" type="presParOf" srcId="{61F82E50-7EB6-B247-8C5C-3A4F1B65E353}" destId="{530DEA02-3650-4A4D-85B3-7DAA72AA5F96}" srcOrd="11" destOrd="0" presId="urn:microsoft.com/office/officeart/2005/8/layout/cycle8"/>
    <dgm:cxn modelId="{6E7250AA-E52A-454B-83ED-C079FD6AA154}" type="presParOf" srcId="{61F82E50-7EB6-B247-8C5C-3A4F1B65E353}" destId="{FD72A209-6151-0C4A-8F90-05C9EDE85A58}" srcOrd="12" destOrd="0" presId="urn:microsoft.com/office/officeart/2005/8/layout/cycle8"/>
    <dgm:cxn modelId="{00A4C750-CC70-9D4F-A07D-6BFF7DBAAD9A}" type="presParOf" srcId="{61F82E50-7EB6-B247-8C5C-3A4F1B65E353}" destId="{6D23A959-0BF7-334A-87E6-714CB61DDBC4}" srcOrd="13" destOrd="0" presId="urn:microsoft.com/office/officeart/2005/8/layout/cycle8"/>
    <dgm:cxn modelId="{6B14F602-1355-9E4C-BAC4-FA29DCDE691A}" type="presParOf" srcId="{61F82E50-7EB6-B247-8C5C-3A4F1B65E353}" destId="{D6222C39-74CC-664A-8EAD-BA59E7B405C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1232EE-782C-2748-9598-34086D394596}" type="doc">
      <dgm:prSet loTypeId="urn:microsoft.com/office/officeart/2005/8/layout/cycle8" loCatId="" qsTypeId="urn:microsoft.com/office/officeart/2005/8/quickstyle/simple4" qsCatId="simple" csTypeId="urn:microsoft.com/office/officeart/2005/8/colors/colorful1" csCatId="colorful" phldr="1"/>
      <dgm:spPr/>
    </dgm:pt>
    <dgm:pt modelId="{30017359-D27D-654E-B563-BA7EFF43432D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Sistemas de producción ambientalmente sostenibles</a:t>
          </a:r>
          <a:endParaRPr lang="es-ES" b="1" dirty="0">
            <a:solidFill>
              <a:schemeClr val="tx1"/>
            </a:solidFill>
          </a:endParaRPr>
        </a:p>
      </dgm:t>
    </dgm:pt>
    <dgm:pt modelId="{99D81A6A-B95E-F647-9AE4-F81295669CD2}" type="parTrans" cxnId="{7766596F-7CEB-1F40-9EC5-B3144FB5EC7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C7FAAE4-C2E9-5D48-89FC-C022CCCE8B91}" type="sibTrans" cxnId="{7766596F-7CEB-1F40-9EC5-B3144FB5EC7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6712BB9-2769-8C45-9807-444887D0C599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Mecanismos efectivos e inclusivos de gobernanza ambiental</a:t>
          </a:r>
          <a:endParaRPr lang="es-ES" b="1" dirty="0">
            <a:solidFill>
              <a:schemeClr val="tx1"/>
            </a:solidFill>
          </a:endParaRPr>
        </a:p>
      </dgm:t>
    </dgm:pt>
    <dgm:pt modelId="{56EEC241-D191-614E-8E0E-A652131CE278}" type="parTrans" cxnId="{2978E5AA-6DBC-C84C-9315-DF1A5815C4B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82278953-4B2C-224A-A5C3-602077FE5B6A}" type="sibTrans" cxnId="{2978E5AA-6DBC-C84C-9315-DF1A5815C4B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6C45D7B-3E07-9E4D-896F-87B525F39ECC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Conservación de ecosistemas saludables</a:t>
          </a:r>
          <a:endParaRPr lang="es-ES" b="1" dirty="0">
            <a:solidFill>
              <a:schemeClr val="tx1"/>
            </a:solidFill>
          </a:endParaRPr>
        </a:p>
      </dgm:t>
    </dgm:pt>
    <dgm:pt modelId="{856E6828-E5A8-B748-96A6-43954060374B}" type="parTrans" cxnId="{C496E80B-1A22-A34B-9E28-A3E08FAF738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215CA436-518A-0C42-8E13-3FF62A320A75}" type="sibTrans" cxnId="{C496E80B-1A22-A34B-9E28-A3E08FAF738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1F82E50-7EB6-B247-8C5C-3A4F1B65E353}" type="pres">
      <dgm:prSet presAssocID="{B81232EE-782C-2748-9598-34086D394596}" presName="compositeShape" presStyleCnt="0">
        <dgm:presLayoutVars>
          <dgm:chMax val="7"/>
          <dgm:dir/>
          <dgm:resizeHandles val="exact"/>
        </dgm:presLayoutVars>
      </dgm:prSet>
      <dgm:spPr/>
    </dgm:pt>
    <dgm:pt modelId="{DEEB8E85-E7F9-4E4B-AB5E-D2DF47B18DED}" type="pres">
      <dgm:prSet presAssocID="{B81232EE-782C-2748-9598-34086D394596}" presName="wedge1" presStyleLbl="node1" presStyleIdx="0" presStyleCnt="3"/>
      <dgm:spPr/>
      <dgm:t>
        <a:bodyPr/>
        <a:lstStyle/>
        <a:p>
          <a:endParaRPr lang="es-ES"/>
        </a:p>
      </dgm:t>
    </dgm:pt>
    <dgm:pt modelId="{57F1D46C-B3EA-3144-BB98-EE1A5C8E02E8}" type="pres">
      <dgm:prSet presAssocID="{B81232EE-782C-2748-9598-34086D394596}" presName="dummy1a" presStyleCnt="0"/>
      <dgm:spPr/>
    </dgm:pt>
    <dgm:pt modelId="{277A2B4B-DB44-004E-B32A-35FE77912E96}" type="pres">
      <dgm:prSet presAssocID="{B81232EE-782C-2748-9598-34086D394596}" presName="dummy1b" presStyleCnt="0"/>
      <dgm:spPr/>
    </dgm:pt>
    <dgm:pt modelId="{8A177CA6-76E8-4147-8EAA-8C416ADC1DAA}" type="pres">
      <dgm:prSet presAssocID="{B81232EE-782C-2748-9598-34086D39459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BDB1F8-A900-494D-B32C-D3B49ED2AD68}" type="pres">
      <dgm:prSet presAssocID="{B81232EE-782C-2748-9598-34086D394596}" presName="wedge2" presStyleLbl="node1" presStyleIdx="1" presStyleCnt="3"/>
      <dgm:spPr/>
      <dgm:t>
        <a:bodyPr/>
        <a:lstStyle/>
        <a:p>
          <a:endParaRPr lang="es-ES"/>
        </a:p>
      </dgm:t>
    </dgm:pt>
    <dgm:pt modelId="{F8FE8147-4789-E143-9DD3-BFA3587FA460}" type="pres">
      <dgm:prSet presAssocID="{B81232EE-782C-2748-9598-34086D394596}" presName="dummy2a" presStyleCnt="0"/>
      <dgm:spPr/>
    </dgm:pt>
    <dgm:pt modelId="{BC152EEA-5433-954F-B7C0-4DC3FCF2B0DD}" type="pres">
      <dgm:prSet presAssocID="{B81232EE-782C-2748-9598-34086D394596}" presName="dummy2b" presStyleCnt="0"/>
      <dgm:spPr/>
    </dgm:pt>
    <dgm:pt modelId="{CB25FC81-318D-214C-9FF1-5D64FCD1CBCB}" type="pres">
      <dgm:prSet presAssocID="{B81232EE-782C-2748-9598-34086D39459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B1039E-DE52-414B-B46A-D6E07A3B4B2B}" type="pres">
      <dgm:prSet presAssocID="{B81232EE-782C-2748-9598-34086D394596}" presName="wedge3" presStyleLbl="node1" presStyleIdx="2" presStyleCnt="3"/>
      <dgm:spPr/>
      <dgm:t>
        <a:bodyPr/>
        <a:lstStyle/>
        <a:p>
          <a:endParaRPr lang="es-ES"/>
        </a:p>
      </dgm:t>
    </dgm:pt>
    <dgm:pt modelId="{224BF29C-8507-C54D-920E-E57D19EFD66C}" type="pres">
      <dgm:prSet presAssocID="{B81232EE-782C-2748-9598-34086D394596}" presName="dummy3a" presStyleCnt="0"/>
      <dgm:spPr/>
    </dgm:pt>
    <dgm:pt modelId="{035734B7-FB58-C641-9D21-A576D855AFBC}" type="pres">
      <dgm:prSet presAssocID="{B81232EE-782C-2748-9598-34086D394596}" presName="dummy3b" presStyleCnt="0"/>
      <dgm:spPr/>
    </dgm:pt>
    <dgm:pt modelId="{530DEA02-3650-4A4D-85B3-7DAA72AA5F96}" type="pres">
      <dgm:prSet presAssocID="{B81232EE-782C-2748-9598-34086D39459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72A209-6151-0C4A-8F90-05C9EDE85A58}" type="pres">
      <dgm:prSet presAssocID="{1C7FAAE4-C2E9-5D48-89FC-C022CCCE8B91}" presName="arrowWedge1" presStyleLbl="fgSibTrans2D1" presStyleIdx="0" presStyleCnt="3"/>
      <dgm:spPr/>
    </dgm:pt>
    <dgm:pt modelId="{6D23A959-0BF7-334A-87E6-714CB61DDBC4}" type="pres">
      <dgm:prSet presAssocID="{82278953-4B2C-224A-A5C3-602077FE5B6A}" presName="arrowWedge2" presStyleLbl="fgSibTrans2D1" presStyleIdx="1" presStyleCnt="3"/>
      <dgm:spPr/>
    </dgm:pt>
    <dgm:pt modelId="{D6222C39-74CC-664A-8EAD-BA59E7B405C3}" type="pres">
      <dgm:prSet presAssocID="{215CA436-518A-0C42-8E13-3FF62A320A75}" presName="arrowWedge3" presStyleLbl="fgSibTrans2D1" presStyleIdx="2" presStyleCnt="3"/>
      <dgm:spPr/>
    </dgm:pt>
  </dgm:ptLst>
  <dgm:cxnLst>
    <dgm:cxn modelId="{7766596F-7CEB-1F40-9EC5-B3144FB5EC7D}" srcId="{B81232EE-782C-2748-9598-34086D394596}" destId="{30017359-D27D-654E-B563-BA7EFF43432D}" srcOrd="0" destOrd="0" parTransId="{99D81A6A-B95E-F647-9AE4-F81295669CD2}" sibTransId="{1C7FAAE4-C2E9-5D48-89FC-C022CCCE8B91}"/>
    <dgm:cxn modelId="{C496E80B-1A22-A34B-9E28-A3E08FAF7385}" srcId="{B81232EE-782C-2748-9598-34086D394596}" destId="{06C45D7B-3E07-9E4D-896F-87B525F39ECC}" srcOrd="2" destOrd="0" parTransId="{856E6828-E5A8-B748-96A6-43954060374B}" sibTransId="{215CA436-518A-0C42-8E13-3FF62A320A75}"/>
    <dgm:cxn modelId="{6925E20F-6B75-7E41-9A87-CAF8D76FD9C1}" type="presOf" srcId="{16712BB9-2769-8C45-9807-444887D0C599}" destId="{F5BDB1F8-A900-494D-B32C-D3B49ED2AD68}" srcOrd="0" destOrd="0" presId="urn:microsoft.com/office/officeart/2005/8/layout/cycle8"/>
    <dgm:cxn modelId="{20358C75-EFC1-3742-8731-5C94A111385A}" type="presOf" srcId="{30017359-D27D-654E-B563-BA7EFF43432D}" destId="{8A177CA6-76E8-4147-8EAA-8C416ADC1DAA}" srcOrd="1" destOrd="0" presId="urn:microsoft.com/office/officeart/2005/8/layout/cycle8"/>
    <dgm:cxn modelId="{FF82D99D-3023-E546-9DCA-4FCC1F96AED3}" type="presOf" srcId="{06C45D7B-3E07-9E4D-896F-87B525F39ECC}" destId="{530DEA02-3650-4A4D-85B3-7DAA72AA5F96}" srcOrd="1" destOrd="0" presId="urn:microsoft.com/office/officeart/2005/8/layout/cycle8"/>
    <dgm:cxn modelId="{2AA1F05F-FC26-804C-9C53-835A20BF385B}" type="presOf" srcId="{16712BB9-2769-8C45-9807-444887D0C599}" destId="{CB25FC81-318D-214C-9FF1-5D64FCD1CBCB}" srcOrd="1" destOrd="0" presId="urn:microsoft.com/office/officeart/2005/8/layout/cycle8"/>
    <dgm:cxn modelId="{7C5CC036-C63E-CD47-A551-72B32125723A}" type="presOf" srcId="{06C45D7B-3E07-9E4D-896F-87B525F39ECC}" destId="{6AB1039E-DE52-414B-B46A-D6E07A3B4B2B}" srcOrd="0" destOrd="0" presId="urn:microsoft.com/office/officeart/2005/8/layout/cycle8"/>
    <dgm:cxn modelId="{3B772BEA-0123-4C40-A036-5C2D133F26BF}" type="presOf" srcId="{30017359-D27D-654E-B563-BA7EFF43432D}" destId="{DEEB8E85-E7F9-4E4B-AB5E-D2DF47B18DED}" srcOrd="0" destOrd="0" presId="urn:microsoft.com/office/officeart/2005/8/layout/cycle8"/>
    <dgm:cxn modelId="{2978E5AA-6DBC-C84C-9315-DF1A5815C4BE}" srcId="{B81232EE-782C-2748-9598-34086D394596}" destId="{16712BB9-2769-8C45-9807-444887D0C599}" srcOrd="1" destOrd="0" parTransId="{56EEC241-D191-614E-8E0E-A652131CE278}" sibTransId="{82278953-4B2C-224A-A5C3-602077FE5B6A}"/>
    <dgm:cxn modelId="{23B97582-0650-C340-8C75-F0F106A24FB3}" type="presOf" srcId="{B81232EE-782C-2748-9598-34086D394596}" destId="{61F82E50-7EB6-B247-8C5C-3A4F1B65E353}" srcOrd="0" destOrd="0" presId="urn:microsoft.com/office/officeart/2005/8/layout/cycle8"/>
    <dgm:cxn modelId="{B55DFAC9-ADFB-1D41-932A-7813AF28252D}" type="presParOf" srcId="{61F82E50-7EB6-B247-8C5C-3A4F1B65E353}" destId="{DEEB8E85-E7F9-4E4B-AB5E-D2DF47B18DED}" srcOrd="0" destOrd="0" presId="urn:microsoft.com/office/officeart/2005/8/layout/cycle8"/>
    <dgm:cxn modelId="{6FB6D8B3-B4FD-E64D-86AD-AE8BC034A7E8}" type="presParOf" srcId="{61F82E50-7EB6-B247-8C5C-3A4F1B65E353}" destId="{57F1D46C-B3EA-3144-BB98-EE1A5C8E02E8}" srcOrd="1" destOrd="0" presId="urn:microsoft.com/office/officeart/2005/8/layout/cycle8"/>
    <dgm:cxn modelId="{7B5F49E6-1677-8943-90DB-F150A0364A04}" type="presParOf" srcId="{61F82E50-7EB6-B247-8C5C-3A4F1B65E353}" destId="{277A2B4B-DB44-004E-B32A-35FE77912E96}" srcOrd="2" destOrd="0" presId="urn:microsoft.com/office/officeart/2005/8/layout/cycle8"/>
    <dgm:cxn modelId="{F5C963C3-C59E-0543-9259-36D277D6B742}" type="presParOf" srcId="{61F82E50-7EB6-B247-8C5C-3A4F1B65E353}" destId="{8A177CA6-76E8-4147-8EAA-8C416ADC1DAA}" srcOrd="3" destOrd="0" presId="urn:microsoft.com/office/officeart/2005/8/layout/cycle8"/>
    <dgm:cxn modelId="{DB75BC68-A5B2-6142-BEFA-EE407E0FA629}" type="presParOf" srcId="{61F82E50-7EB6-B247-8C5C-3A4F1B65E353}" destId="{F5BDB1F8-A900-494D-B32C-D3B49ED2AD68}" srcOrd="4" destOrd="0" presId="urn:microsoft.com/office/officeart/2005/8/layout/cycle8"/>
    <dgm:cxn modelId="{8AB9C8A7-4F54-F94A-9158-171382875519}" type="presParOf" srcId="{61F82E50-7EB6-B247-8C5C-3A4F1B65E353}" destId="{F8FE8147-4789-E143-9DD3-BFA3587FA460}" srcOrd="5" destOrd="0" presId="urn:microsoft.com/office/officeart/2005/8/layout/cycle8"/>
    <dgm:cxn modelId="{92E73876-BF7C-D147-9AF4-F5BC64F91BCE}" type="presParOf" srcId="{61F82E50-7EB6-B247-8C5C-3A4F1B65E353}" destId="{BC152EEA-5433-954F-B7C0-4DC3FCF2B0DD}" srcOrd="6" destOrd="0" presId="urn:microsoft.com/office/officeart/2005/8/layout/cycle8"/>
    <dgm:cxn modelId="{7A6F5782-F95F-214A-AA98-F9C3FD61FFEE}" type="presParOf" srcId="{61F82E50-7EB6-B247-8C5C-3A4F1B65E353}" destId="{CB25FC81-318D-214C-9FF1-5D64FCD1CBCB}" srcOrd="7" destOrd="0" presId="urn:microsoft.com/office/officeart/2005/8/layout/cycle8"/>
    <dgm:cxn modelId="{0D8FE267-9E33-834D-9777-D2DBC0E86878}" type="presParOf" srcId="{61F82E50-7EB6-B247-8C5C-3A4F1B65E353}" destId="{6AB1039E-DE52-414B-B46A-D6E07A3B4B2B}" srcOrd="8" destOrd="0" presId="urn:microsoft.com/office/officeart/2005/8/layout/cycle8"/>
    <dgm:cxn modelId="{88B1A9E1-AF22-7F41-B9E0-64E5C3B635CF}" type="presParOf" srcId="{61F82E50-7EB6-B247-8C5C-3A4F1B65E353}" destId="{224BF29C-8507-C54D-920E-E57D19EFD66C}" srcOrd="9" destOrd="0" presId="urn:microsoft.com/office/officeart/2005/8/layout/cycle8"/>
    <dgm:cxn modelId="{05C9C0AA-C3BE-CF48-B427-D65AC74FA18C}" type="presParOf" srcId="{61F82E50-7EB6-B247-8C5C-3A4F1B65E353}" destId="{035734B7-FB58-C641-9D21-A576D855AFBC}" srcOrd="10" destOrd="0" presId="urn:microsoft.com/office/officeart/2005/8/layout/cycle8"/>
    <dgm:cxn modelId="{7EC1517E-5A16-2B48-8551-2C3337DBC434}" type="presParOf" srcId="{61F82E50-7EB6-B247-8C5C-3A4F1B65E353}" destId="{530DEA02-3650-4A4D-85B3-7DAA72AA5F96}" srcOrd="11" destOrd="0" presId="urn:microsoft.com/office/officeart/2005/8/layout/cycle8"/>
    <dgm:cxn modelId="{C8CFAE96-6BCB-6947-B3DD-91C0D83BFEF0}" type="presParOf" srcId="{61F82E50-7EB6-B247-8C5C-3A4F1B65E353}" destId="{FD72A209-6151-0C4A-8F90-05C9EDE85A58}" srcOrd="12" destOrd="0" presId="urn:microsoft.com/office/officeart/2005/8/layout/cycle8"/>
    <dgm:cxn modelId="{27FBBA66-1F7A-894E-9D11-5ECD96AEF7E4}" type="presParOf" srcId="{61F82E50-7EB6-B247-8C5C-3A4F1B65E353}" destId="{6D23A959-0BF7-334A-87E6-714CB61DDBC4}" srcOrd="13" destOrd="0" presId="urn:microsoft.com/office/officeart/2005/8/layout/cycle8"/>
    <dgm:cxn modelId="{BABA1A19-9167-D34E-9BE4-13BFF3EFAFD2}" type="presParOf" srcId="{61F82E50-7EB6-B247-8C5C-3A4F1B65E353}" destId="{D6222C39-74CC-664A-8EAD-BA59E7B405C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B7086A-6AA8-794D-BFA2-4054096057CD}" type="doc">
      <dgm:prSet loTypeId="urn:microsoft.com/office/officeart/2008/layout/VerticalCurvedList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EC8752BD-CB1D-9444-A19D-FE3CB5683C6E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Gestión de áreas protegidas y espacios de conectividad</a:t>
          </a:r>
          <a:endParaRPr lang="es-ES_tradnl" dirty="0">
            <a:solidFill>
              <a:schemeClr val="tx1"/>
            </a:solidFill>
          </a:endParaRPr>
        </a:p>
      </dgm:t>
    </dgm:pt>
    <dgm:pt modelId="{2C8066F5-1150-CB4B-8F77-F58A6E9E7A52}" type="parTrans" cxnId="{5C07E71F-296B-3F4A-BDF3-62B85BB46618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27ACBB49-A558-9748-9DB5-EAD648034DD4}" type="sibTrans" cxnId="{5C07E71F-296B-3F4A-BDF3-62B85BB46618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DBA846B2-149E-6C47-BA93-0930FF91617B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Buenas prácticas agrícolas y pecuarias sostenibles</a:t>
          </a:r>
          <a:endParaRPr lang="es-ES_tradnl" dirty="0">
            <a:solidFill>
              <a:schemeClr val="tx1"/>
            </a:solidFill>
          </a:endParaRPr>
        </a:p>
      </dgm:t>
    </dgm:pt>
    <dgm:pt modelId="{F1A2A6BF-C570-C74D-B3CB-76049DD10C4D}" type="parTrans" cxnId="{AB8C519E-855A-CF4A-BE02-B68D11587BA3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86F74E43-4201-764A-8078-7D289C2E0813}" type="sibTrans" cxnId="{AB8C519E-855A-CF4A-BE02-B68D11587BA3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9C8BB35F-41BB-9248-8D50-024EC6314E47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Manejo información espacial / Monitoreo </a:t>
          </a:r>
          <a:endParaRPr lang="es-ES_tradnl" dirty="0">
            <a:solidFill>
              <a:schemeClr val="tx1"/>
            </a:solidFill>
          </a:endParaRPr>
        </a:p>
      </dgm:t>
    </dgm:pt>
    <dgm:pt modelId="{CD808BE9-9DAF-BA4E-8EAE-57042318811E}" type="parTrans" cxnId="{5E16F1D2-A2AE-3246-973D-51514AAF82F3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04A8A5AA-C1B9-2947-A785-B36446791369}" type="sibTrans" cxnId="{5E16F1D2-A2AE-3246-973D-51514AAF82F3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8B1D092F-A3E2-7D4E-A27D-84E7317F002B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Buenas prácticas en cadenas de valor en biodiversidad</a:t>
          </a:r>
          <a:endParaRPr lang="es-ES_tradnl" dirty="0">
            <a:solidFill>
              <a:schemeClr val="tx1"/>
            </a:solidFill>
          </a:endParaRPr>
        </a:p>
      </dgm:t>
    </dgm:pt>
    <dgm:pt modelId="{83A3FDF3-2F55-574B-A725-964AF3DDF706}" type="parTrans" cxnId="{BDF246E6-1994-2447-B9AA-B56590BA097C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25BCBED4-E997-B74B-953C-8E90F6AF50A8}" type="sibTrans" cxnId="{BDF246E6-1994-2447-B9AA-B56590BA097C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DD0C8033-AED7-9040-A313-4750912943AD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Buenas prácticas manejo fuego</a:t>
          </a:r>
          <a:endParaRPr lang="es-ES_tradnl" dirty="0">
            <a:solidFill>
              <a:schemeClr val="tx1"/>
            </a:solidFill>
          </a:endParaRPr>
        </a:p>
      </dgm:t>
    </dgm:pt>
    <dgm:pt modelId="{DD51E8A5-692D-8845-A4C5-39FAC17E7056}" type="parTrans" cxnId="{027F6B15-BB81-ED4C-9587-584455A75E64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4E33E3DE-9520-4F4E-ADA7-E779EC6096D1}" type="sibTrans" cxnId="{027F6B15-BB81-ED4C-9587-584455A75E64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20346BC9-3C8B-184A-AE50-E1348FA5002C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Gobernanza ambiental / Diálogo</a:t>
          </a:r>
          <a:endParaRPr lang="es-ES_tradnl" dirty="0">
            <a:solidFill>
              <a:schemeClr val="tx1"/>
            </a:solidFill>
          </a:endParaRPr>
        </a:p>
      </dgm:t>
    </dgm:pt>
    <dgm:pt modelId="{823C6FB2-1AF2-C046-9083-187ED5474103}" type="parTrans" cxnId="{0A268301-D7C0-BD44-8A81-7920227DC3DC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F86D138B-4B77-E340-89DD-5F6B6E7B2455}" type="sibTrans" cxnId="{0A268301-D7C0-BD44-8A81-7920227DC3DC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83A503D2-C5AF-FC44-BA14-CAB324BD43B1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Comunicación ambiental</a:t>
          </a:r>
          <a:endParaRPr lang="es-ES_tradnl" dirty="0">
            <a:solidFill>
              <a:schemeClr val="tx1"/>
            </a:solidFill>
          </a:endParaRPr>
        </a:p>
      </dgm:t>
    </dgm:pt>
    <dgm:pt modelId="{02F6C6FE-518E-034D-B2E8-7D5650EE4A19}" type="parTrans" cxnId="{589657A9-2EF0-4247-AFD1-6F7DCA7C9014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AE0E6120-282E-064C-876B-1556BD8D03F9}" type="sibTrans" cxnId="{589657A9-2EF0-4247-AFD1-6F7DCA7C9014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58F042DD-1B87-9944-A3FF-238AB3C09814}" type="pres">
      <dgm:prSet presAssocID="{73B7086A-6AA8-794D-BFA2-4054096057C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7F8BC2FF-3FBF-BC48-890D-A4B165C373A5}" type="pres">
      <dgm:prSet presAssocID="{73B7086A-6AA8-794D-BFA2-4054096057CD}" presName="Name1" presStyleCnt="0"/>
      <dgm:spPr/>
    </dgm:pt>
    <dgm:pt modelId="{0792DC2C-C75D-384C-9230-92D349444C76}" type="pres">
      <dgm:prSet presAssocID="{73B7086A-6AA8-794D-BFA2-4054096057CD}" presName="cycle" presStyleCnt="0"/>
      <dgm:spPr/>
    </dgm:pt>
    <dgm:pt modelId="{049169AA-3E44-B745-8451-5D743FE02955}" type="pres">
      <dgm:prSet presAssocID="{73B7086A-6AA8-794D-BFA2-4054096057CD}" presName="srcNode" presStyleLbl="node1" presStyleIdx="0" presStyleCnt="7"/>
      <dgm:spPr/>
    </dgm:pt>
    <dgm:pt modelId="{38417314-F1D2-E740-A18C-10B89F8B6325}" type="pres">
      <dgm:prSet presAssocID="{73B7086A-6AA8-794D-BFA2-4054096057CD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A87B5E76-14C6-FC46-9A9E-18D28B811C8D}" type="pres">
      <dgm:prSet presAssocID="{73B7086A-6AA8-794D-BFA2-4054096057CD}" presName="extraNode" presStyleLbl="node1" presStyleIdx="0" presStyleCnt="7"/>
      <dgm:spPr/>
    </dgm:pt>
    <dgm:pt modelId="{36A4E876-6A3F-3444-83E2-8B2F730CB083}" type="pres">
      <dgm:prSet presAssocID="{73B7086A-6AA8-794D-BFA2-4054096057CD}" presName="dstNode" presStyleLbl="node1" presStyleIdx="0" presStyleCnt="7"/>
      <dgm:spPr/>
    </dgm:pt>
    <dgm:pt modelId="{3581172D-ECE9-304C-AF9A-AD35F3BDB0E1}" type="pres">
      <dgm:prSet presAssocID="{EC8752BD-CB1D-9444-A19D-FE3CB5683C6E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4A741E6-2D43-7E4E-AF32-3880B9303C2A}" type="pres">
      <dgm:prSet presAssocID="{EC8752BD-CB1D-9444-A19D-FE3CB5683C6E}" presName="accent_1" presStyleCnt="0"/>
      <dgm:spPr/>
    </dgm:pt>
    <dgm:pt modelId="{76B9816D-2D06-A043-985E-C19756F8699B}" type="pres">
      <dgm:prSet presAssocID="{EC8752BD-CB1D-9444-A19D-FE3CB5683C6E}" presName="accentRepeatNode" presStyleLbl="solidFgAcc1" presStyleIdx="0" presStyleCnt="7"/>
      <dgm:spPr/>
    </dgm:pt>
    <dgm:pt modelId="{07BEB790-6A18-A649-A9AC-D6E2839777C4}" type="pres">
      <dgm:prSet presAssocID="{8B1D092F-A3E2-7D4E-A27D-84E7317F002B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E5236A7-B88B-E64C-B2B5-7C20D77B5BE2}" type="pres">
      <dgm:prSet presAssocID="{8B1D092F-A3E2-7D4E-A27D-84E7317F002B}" presName="accent_2" presStyleCnt="0"/>
      <dgm:spPr/>
    </dgm:pt>
    <dgm:pt modelId="{99EB36C3-259E-C24F-9AF4-C8BBB30D0A48}" type="pres">
      <dgm:prSet presAssocID="{8B1D092F-A3E2-7D4E-A27D-84E7317F002B}" presName="accentRepeatNode" presStyleLbl="solidFgAcc1" presStyleIdx="1" presStyleCnt="7"/>
      <dgm:spPr/>
    </dgm:pt>
    <dgm:pt modelId="{A1471AEC-1FB4-F646-A549-DAE7C0D40492}" type="pres">
      <dgm:prSet presAssocID="{DD0C8033-AED7-9040-A313-4750912943AD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2443297-1834-694A-93C5-B1C852B3A2FF}" type="pres">
      <dgm:prSet presAssocID="{DD0C8033-AED7-9040-A313-4750912943AD}" presName="accent_3" presStyleCnt="0"/>
      <dgm:spPr/>
    </dgm:pt>
    <dgm:pt modelId="{60CF34C1-2F50-B849-811C-308555272173}" type="pres">
      <dgm:prSet presAssocID="{DD0C8033-AED7-9040-A313-4750912943AD}" presName="accentRepeatNode" presStyleLbl="solidFgAcc1" presStyleIdx="2" presStyleCnt="7"/>
      <dgm:spPr/>
    </dgm:pt>
    <dgm:pt modelId="{14E2A0AF-83B3-3644-A768-E62D46C8C28A}" type="pres">
      <dgm:prSet presAssocID="{DBA846B2-149E-6C47-BA93-0930FF91617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BC9FAA4-0450-D14C-B4DB-64BECB211B85}" type="pres">
      <dgm:prSet presAssocID="{DBA846B2-149E-6C47-BA93-0930FF91617B}" presName="accent_4" presStyleCnt="0"/>
      <dgm:spPr/>
    </dgm:pt>
    <dgm:pt modelId="{24475A81-7755-A94C-8CB3-5A4D811095D4}" type="pres">
      <dgm:prSet presAssocID="{DBA846B2-149E-6C47-BA93-0930FF91617B}" presName="accentRepeatNode" presStyleLbl="solidFgAcc1" presStyleIdx="3" presStyleCnt="7"/>
      <dgm:spPr/>
    </dgm:pt>
    <dgm:pt modelId="{F9A57C72-AC49-F54F-8E80-32C1838570BB}" type="pres">
      <dgm:prSet presAssocID="{9C8BB35F-41BB-9248-8D50-024EC6314E47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79BD145-15B3-6A45-8F19-10AFE614CB80}" type="pres">
      <dgm:prSet presAssocID="{9C8BB35F-41BB-9248-8D50-024EC6314E47}" presName="accent_5" presStyleCnt="0"/>
      <dgm:spPr/>
    </dgm:pt>
    <dgm:pt modelId="{ECFB8683-D701-6B48-B59E-1A541AC15401}" type="pres">
      <dgm:prSet presAssocID="{9C8BB35F-41BB-9248-8D50-024EC6314E47}" presName="accentRepeatNode" presStyleLbl="solidFgAcc1" presStyleIdx="4" presStyleCnt="7"/>
      <dgm:spPr/>
    </dgm:pt>
    <dgm:pt modelId="{C0D4A09F-E8B0-5B4A-AD96-3D35840F3F8B}" type="pres">
      <dgm:prSet presAssocID="{20346BC9-3C8B-184A-AE50-E1348FA5002C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856CA5A-07F3-FE4C-A52C-3D276D2895F8}" type="pres">
      <dgm:prSet presAssocID="{20346BC9-3C8B-184A-AE50-E1348FA5002C}" presName="accent_6" presStyleCnt="0"/>
      <dgm:spPr/>
    </dgm:pt>
    <dgm:pt modelId="{F46D97E6-F34A-094D-9BAE-025AFBA00844}" type="pres">
      <dgm:prSet presAssocID="{20346BC9-3C8B-184A-AE50-E1348FA5002C}" presName="accentRepeatNode" presStyleLbl="solidFgAcc1" presStyleIdx="5" presStyleCnt="7"/>
      <dgm:spPr/>
    </dgm:pt>
    <dgm:pt modelId="{338B61CB-638C-2B49-8D61-9C95342425EB}" type="pres">
      <dgm:prSet presAssocID="{83A503D2-C5AF-FC44-BA14-CAB324BD43B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D3A14A9-827E-CA48-835D-1348951990E7}" type="pres">
      <dgm:prSet presAssocID="{83A503D2-C5AF-FC44-BA14-CAB324BD43B1}" presName="accent_7" presStyleCnt="0"/>
      <dgm:spPr/>
    </dgm:pt>
    <dgm:pt modelId="{926702BE-A330-BE4B-83B8-45CE3C25A4BA}" type="pres">
      <dgm:prSet presAssocID="{83A503D2-C5AF-FC44-BA14-CAB324BD43B1}" presName="accentRepeatNode" presStyleLbl="solidFgAcc1" presStyleIdx="6" presStyleCnt="7"/>
      <dgm:spPr/>
    </dgm:pt>
  </dgm:ptLst>
  <dgm:cxnLst>
    <dgm:cxn modelId="{027F6B15-BB81-ED4C-9587-584455A75E64}" srcId="{73B7086A-6AA8-794D-BFA2-4054096057CD}" destId="{DD0C8033-AED7-9040-A313-4750912943AD}" srcOrd="2" destOrd="0" parTransId="{DD51E8A5-692D-8845-A4C5-39FAC17E7056}" sibTransId="{4E33E3DE-9520-4F4E-ADA7-E779EC6096D1}"/>
    <dgm:cxn modelId="{0A268301-D7C0-BD44-8A81-7920227DC3DC}" srcId="{73B7086A-6AA8-794D-BFA2-4054096057CD}" destId="{20346BC9-3C8B-184A-AE50-E1348FA5002C}" srcOrd="5" destOrd="0" parTransId="{823C6FB2-1AF2-C046-9083-187ED5474103}" sibTransId="{F86D138B-4B77-E340-89DD-5F6B6E7B2455}"/>
    <dgm:cxn modelId="{B055F948-F409-2F4D-A9B4-4B9A5CFEC7C2}" type="presOf" srcId="{8B1D092F-A3E2-7D4E-A27D-84E7317F002B}" destId="{07BEB790-6A18-A649-A9AC-D6E2839777C4}" srcOrd="0" destOrd="0" presId="urn:microsoft.com/office/officeart/2008/layout/VerticalCurvedList"/>
    <dgm:cxn modelId="{49495475-B99D-C24B-B59A-E6C6B9277DAB}" type="presOf" srcId="{DBA846B2-149E-6C47-BA93-0930FF91617B}" destId="{14E2A0AF-83B3-3644-A768-E62D46C8C28A}" srcOrd="0" destOrd="0" presId="urn:microsoft.com/office/officeart/2008/layout/VerticalCurvedList"/>
    <dgm:cxn modelId="{867C0B86-E204-D648-8501-42CB6BD998CB}" type="presOf" srcId="{83A503D2-C5AF-FC44-BA14-CAB324BD43B1}" destId="{338B61CB-638C-2B49-8D61-9C95342425EB}" srcOrd="0" destOrd="0" presId="urn:microsoft.com/office/officeart/2008/layout/VerticalCurvedList"/>
    <dgm:cxn modelId="{BDF246E6-1994-2447-B9AA-B56590BA097C}" srcId="{73B7086A-6AA8-794D-BFA2-4054096057CD}" destId="{8B1D092F-A3E2-7D4E-A27D-84E7317F002B}" srcOrd="1" destOrd="0" parTransId="{83A3FDF3-2F55-574B-A725-964AF3DDF706}" sibTransId="{25BCBED4-E997-B74B-953C-8E90F6AF50A8}"/>
    <dgm:cxn modelId="{589657A9-2EF0-4247-AFD1-6F7DCA7C9014}" srcId="{73B7086A-6AA8-794D-BFA2-4054096057CD}" destId="{83A503D2-C5AF-FC44-BA14-CAB324BD43B1}" srcOrd="6" destOrd="0" parTransId="{02F6C6FE-518E-034D-B2E8-7D5650EE4A19}" sibTransId="{AE0E6120-282E-064C-876B-1556BD8D03F9}"/>
    <dgm:cxn modelId="{B24EF43C-AC7F-EE47-833A-B7CB94E57D47}" type="presOf" srcId="{27ACBB49-A558-9748-9DB5-EAD648034DD4}" destId="{38417314-F1D2-E740-A18C-10B89F8B6325}" srcOrd="0" destOrd="0" presId="urn:microsoft.com/office/officeart/2008/layout/VerticalCurvedList"/>
    <dgm:cxn modelId="{39EF17D6-AE48-1A44-9690-EF2FC89DC9E6}" type="presOf" srcId="{EC8752BD-CB1D-9444-A19D-FE3CB5683C6E}" destId="{3581172D-ECE9-304C-AF9A-AD35F3BDB0E1}" srcOrd="0" destOrd="0" presId="urn:microsoft.com/office/officeart/2008/layout/VerticalCurvedList"/>
    <dgm:cxn modelId="{5E16F1D2-A2AE-3246-973D-51514AAF82F3}" srcId="{73B7086A-6AA8-794D-BFA2-4054096057CD}" destId="{9C8BB35F-41BB-9248-8D50-024EC6314E47}" srcOrd="4" destOrd="0" parTransId="{CD808BE9-9DAF-BA4E-8EAE-57042318811E}" sibTransId="{04A8A5AA-C1B9-2947-A785-B36446791369}"/>
    <dgm:cxn modelId="{99F9A487-0E2A-2247-A770-8D4D113757D1}" type="presOf" srcId="{73B7086A-6AA8-794D-BFA2-4054096057CD}" destId="{58F042DD-1B87-9944-A3FF-238AB3C09814}" srcOrd="0" destOrd="0" presId="urn:microsoft.com/office/officeart/2008/layout/VerticalCurvedList"/>
    <dgm:cxn modelId="{0D0C6948-ABF2-3E4B-A6B4-4EFAC99EE361}" type="presOf" srcId="{9C8BB35F-41BB-9248-8D50-024EC6314E47}" destId="{F9A57C72-AC49-F54F-8E80-32C1838570BB}" srcOrd="0" destOrd="0" presId="urn:microsoft.com/office/officeart/2008/layout/VerticalCurvedList"/>
    <dgm:cxn modelId="{5C07E71F-296B-3F4A-BDF3-62B85BB46618}" srcId="{73B7086A-6AA8-794D-BFA2-4054096057CD}" destId="{EC8752BD-CB1D-9444-A19D-FE3CB5683C6E}" srcOrd="0" destOrd="0" parTransId="{2C8066F5-1150-CB4B-8F77-F58A6E9E7A52}" sibTransId="{27ACBB49-A558-9748-9DB5-EAD648034DD4}"/>
    <dgm:cxn modelId="{AB8C519E-855A-CF4A-BE02-B68D11587BA3}" srcId="{73B7086A-6AA8-794D-BFA2-4054096057CD}" destId="{DBA846B2-149E-6C47-BA93-0930FF91617B}" srcOrd="3" destOrd="0" parTransId="{F1A2A6BF-C570-C74D-B3CB-76049DD10C4D}" sibTransId="{86F74E43-4201-764A-8078-7D289C2E0813}"/>
    <dgm:cxn modelId="{7671812A-694E-CD4B-9521-EC53E0B650E9}" type="presOf" srcId="{20346BC9-3C8B-184A-AE50-E1348FA5002C}" destId="{C0D4A09F-E8B0-5B4A-AD96-3D35840F3F8B}" srcOrd="0" destOrd="0" presId="urn:microsoft.com/office/officeart/2008/layout/VerticalCurvedList"/>
    <dgm:cxn modelId="{7F6B32AB-8B67-8644-A36C-1E6521D344A5}" type="presOf" srcId="{DD0C8033-AED7-9040-A313-4750912943AD}" destId="{A1471AEC-1FB4-F646-A549-DAE7C0D40492}" srcOrd="0" destOrd="0" presId="urn:microsoft.com/office/officeart/2008/layout/VerticalCurvedList"/>
    <dgm:cxn modelId="{DDF12138-1991-B14F-96EC-3D9DD4CDE603}" type="presParOf" srcId="{58F042DD-1B87-9944-A3FF-238AB3C09814}" destId="{7F8BC2FF-3FBF-BC48-890D-A4B165C373A5}" srcOrd="0" destOrd="0" presId="urn:microsoft.com/office/officeart/2008/layout/VerticalCurvedList"/>
    <dgm:cxn modelId="{8135DE48-5650-F047-97AD-00FDF1172C3B}" type="presParOf" srcId="{7F8BC2FF-3FBF-BC48-890D-A4B165C373A5}" destId="{0792DC2C-C75D-384C-9230-92D349444C76}" srcOrd="0" destOrd="0" presId="urn:microsoft.com/office/officeart/2008/layout/VerticalCurvedList"/>
    <dgm:cxn modelId="{1414E82C-AB4C-3344-9307-FBA5F6B6B89E}" type="presParOf" srcId="{0792DC2C-C75D-384C-9230-92D349444C76}" destId="{049169AA-3E44-B745-8451-5D743FE02955}" srcOrd="0" destOrd="0" presId="urn:microsoft.com/office/officeart/2008/layout/VerticalCurvedList"/>
    <dgm:cxn modelId="{46B72084-4570-5F4E-A034-C3795565CD2A}" type="presParOf" srcId="{0792DC2C-C75D-384C-9230-92D349444C76}" destId="{38417314-F1D2-E740-A18C-10B89F8B6325}" srcOrd="1" destOrd="0" presId="urn:microsoft.com/office/officeart/2008/layout/VerticalCurvedList"/>
    <dgm:cxn modelId="{FDDD165A-E1BB-1A40-B81F-5632BA4015F7}" type="presParOf" srcId="{0792DC2C-C75D-384C-9230-92D349444C76}" destId="{A87B5E76-14C6-FC46-9A9E-18D28B811C8D}" srcOrd="2" destOrd="0" presId="urn:microsoft.com/office/officeart/2008/layout/VerticalCurvedList"/>
    <dgm:cxn modelId="{836915D0-2D7A-8946-935E-79EB73E258FC}" type="presParOf" srcId="{0792DC2C-C75D-384C-9230-92D349444C76}" destId="{36A4E876-6A3F-3444-83E2-8B2F730CB083}" srcOrd="3" destOrd="0" presId="urn:microsoft.com/office/officeart/2008/layout/VerticalCurvedList"/>
    <dgm:cxn modelId="{8A887D0A-1C87-BA47-B43A-7D66B108011A}" type="presParOf" srcId="{7F8BC2FF-3FBF-BC48-890D-A4B165C373A5}" destId="{3581172D-ECE9-304C-AF9A-AD35F3BDB0E1}" srcOrd="1" destOrd="0" presId="urn:microsoft.com/office/officeart/2008/layout/VerticalCurvedList"/>
    <dgm:cxn modelId="{EA8FD4EF-8611-C84D-87DF-1D0EED0B33E2}" type="presParOf" srcId="{7F8BC2FF-3FBF-BC48-890D-A4B165C373A5}" destId="{84A741E6-2D43-7E4E-AF32-3880B9303C2A}" srcOrd="2" destOrd="0" presId="urn:microsoft.com/office/officeart/2008/layout/VerticalCurvedList"/>
    <dgm:cxn modelId="{F8DF36C8-4EE4-D24A-B791-D8AA4545B961}" type="presParOf" srcId="{84A741E6-2D43-7E4E-AF32-3880B9303C2A}" destId="{76B9816D-2D06-A043-985E-C19756F8699B}" srcOrd="0" destOrd="0" presId="urn:microsoft.com/office/officeart/2008/layout/VerticalCurvedList"/>
    <dgm:cxn modelId="{6589866A-A316-3C43-B6A4-3B2AB3ED6436}" type="presParOf" srcId="{7F8BC2FF-3FBF-BC48-890D-A4B165C373A5}" destId="{07BEB790-6A18-A649-A9AC-D6E2839777C4}" srcOrd="3" destOrd="0" presId="urn:microsoft.com/office/officeart/2008/layout/VerticalCurvedList"/>
    <dgm:cxn modelId="{0153A768-C85B-EB40-86FC-3046D1848C0A}" type="presParOf" srcId="{7F8BC2FF-3FBF-BC48-890D-A4B165C373A5}" destId="{9E5236A7-B88B-E64C-B2B5-7C20D77B5BE2}" srcOrd="4" destOrd="0" presId="urn:microsoft.com/office/officeart/2008/layout/VerticalCurvedList"/>
    <dgm:cxn modelId="{6335FD95-B504-1941-922B-1A91EB7B28F2}" type="presParOf" srcId="{9E5236A7-B88B-E64C-B2B5-7C20D77B5BE2}" destId="{99EB36C3-259E-C24F-9AF4-C8BBB30D0A48}" srcOrd="0" destOrd="0" presId="urn:microsoft.com/office/officeart/2008/layout/VerticalCurvedList"/>
    <dgm:cxn modelId="{478A94CD-6592-3849-B8AF-2A9843400EDC}" type="presParOf" srcId="{7F8BC2FF-3FBF-BC48-890D-A4B165C373A5}" destId="{A1471AEC-1FB4-F646-A549-DAE7C0D40492}" srcOrd="5" destOrd="0" presId="urn:microsoft.com/office/officeart/2008/layout/VerticalCurvedList"/>
    <dgm:cxn modelId="{8FFFA0A8-11D6-CF4E-BA82-7495C807BD5F}" type="presParOf" srcId="{7F8BC2FF-3FBF-BC48-890D-A4B165C373A5}" destId="{32443297-1834-694A-93C5-B1C852B3A2FF}" srcOrd="6" destOrd="0" presId="urn:microsoft.com/office/officeart/2008/layout/VerticalCurvedList"/>
    <dgm:cxn modelId="{66D5D201-26EE-F140-9678-32375C040330}" type="presParOf" srcId="{32443297-1834-694A-93C5-B1C852B3A2FF}" destId="{60CF34C1-2F50-B849-811C-308555272173}" srcOrd="0" destOrd="0" presId="urn:microsoft.com/office/officeart/2008/layout/VerticalCurvedList"/>
    <dgm:cxn modelId="{47AB48B8-DCBB-9043-9C7A-F54225F187F3}" type="presParOf" srcId="{7F8BC2FF-3FBF-BC48-890D-A4B165C373A5}" destId="{14E2A0AF-83B3-3644-A768-E62D46C8C28A}" srcOrd="7" destOrd="0" presId="urn:microsoft.com/office/officeart/2008/layout/VerticalCurvedList"/>
    <dgm:cxn modelId="{76EBD082-6729-5342-ABF3-8047A16C2A1A}" type="presParOf" srcId="{7F8BC2FF-3FBF-BC48-890D-A4B165C373A5}" destId="{DBC9FAA4-0450-D14C-B4DB-64BECB211B85}" srcOrd="8" destOrd="0" presId="urn:microsoft.com/office/officeart/2008/layout/VerticalCurvedList"/>
    <dgm:cxn modelId="{DF0ED25F-6A40-2140-9B59-9633E6D3C76F}" type="presParOf" srcId="{DBC9FAA4-0450-D14C-B4DB-64BECB211B85}" destId="{24475A81-7755-A94C-8CB3-5A4D811095D4}" srcOrd="0" destOrd="0" presId="urn:microsoft.com/office/officeart/2008/layout/VerticalCurvedList"/>
    <dgm:cxn modelId="{077038F3-11A0-4748-AC79-D6DCCE087A11}" type="presParOf" srcId="{7F8BC2FF-3FBF-BC48-890D-A4B165C373A5}" destId="{F9A57C72-AC49-F54F-8E80-32C1838570BB}" srcOrd="9" destOrd="0" presId="urn:microsoft.com/office/officeart/2008/layout/VerticalCurvedList"/>
    <dgm:cxn modelId="{70D9FB41-DD97-DF44-B222-209BB681873D}" type="presParOf" srcId="{7F8BC2FF-3FBF-BC48-890D-A4B165C373A5}" destId="{B79BD145-15B3-6A45-8F19-10AFE614CB80}" srcOrd="10" destOrd="0" presId="urn:microsoft.com/office/officeart/2008/layout/VerticalCurvedList"/>
    <dgm:cxn modelId="{2F77597B-5E9D-A543-BD7B-0EAAB13736BB}" type="presParOf" srcId="{B79BD145-15B3-6A45-8F19-10AFE614CB80}" destId="{ECFB8683-D701-6B48-B59E-1A541AC15401}" srcOrd="0" destOrd="0" presId="urn:microsoft.com/office/officeart/2008/layout/VerticalCurvedList"/>
    <dgm:cxn modelId="{1D1BE224-8604-8D48-87FB-843F1EB73CD3}" type="presParOf" srcId="{7F8BC2FF-3FBF-BC48-890D-A4B165C373A5}" destId="{C0D4A09F-E8B0-5B4A-AD96-3D35840F3F8B}" srcOrd="11" destOrd="0" presId="urn:microsoft.com/office/officeart/2008/layout/VerticalCurvedList"/>
    <dgm:cxn modelId="{97116CEC-D1F4-2D44-B03F-6CCFE7E2D828}" type="presParOf" srcId="{7F8BC2FF-3FBF-BC48-890D-A4B165C373A5}" destId="{A856CA5A-07F3-FE4C-A52C-3D276D2895F8}" srcOrd="12" destOrd="0" presId="urn:microsoft.com/office/officeart/2008/layout/VerticalCurvedList"/>
    <dgm:cxn modelId="{3B549CC5-36D7-9F44-9B94-B60F8C335706}" type="presParOf" srcId="{A856CA5A-07F3-FE4C-A52C-3D276D2895F8}" destId="{F46D97E6-F34A-094D-9BAE-025AFBA00844}" srcOrd="0" destOrd="0" presId="urn:microsoft.com/office/officeart/2008/layout/VerticalCurvedList"/>
    <dgm:cxn modelId="{89CB43FB-6019-214B-BDC5-812E4556B909}" type="presParOf" srcId="{7F8BC2FF-3FBF-BC48-890D-A4B165C373A5}" destId="{338B61CB-638C-2B49-8D61-9C95342425EB}" srcOrd="13" destOrd="0" presId="urn:microsoft.com/office/officeart/2008/layout/VerticalCurvedList"/>
    <dgm:cxn modelId="{B0CBD150-773B-2D4E-AA9A-EF0335ED9366}" type="presParOf" srcId="{7F8BC2FF-3FBF-BC48-890D-A4B165C373A5}" destId="{FD3A14A9-827E-CA48-835D-1348951990E7}" srcOrd="14" destOrd="0" presId="urn:microsoft.com/office/officeart/2008/layout/VerticalCurvedList"/>
    <dgm:cxn modelId="{1EAAE496-14BB-E041-9891-3FC26042563E}" type="presParOf" srcId="{FD3A14A9-827E-CA48-835D-1348951990E7}" destId="{926702BE-A330-BE4B-83B8-45CE3C25A4B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B7086A-6AA8-794D-BFA2-4054096057CD}" type="doc">
      <dgm:prSet loTypeId="urn:microsoft.com/office/officeart/2008/layout/VerticalCurvedList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EC8752BD-CB1D-9444-A19D-FE3CB5683C6E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Gestión de áreas protegidas y espacios de conectividad</a:t>
          </a:r>
          <a:endParaRPr lang="es-ES_tradnl" dirty="0">
            <a:solidFill>
              <a:schemeClr val="tx1"/>
            </a:solidFill>
          </a:endParaRPr>
        </a:p>
      </dgm:t>
    </dgm:pt>
    <dgm:pt modelId="{2C8066F5-1150-CB4B-8F77-F58A6E9E7A52}" type="parTrans" cxnId="{5C07E71F-296B-3F4A-BDF3-62B85BB46618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27ACBB49-A558-9748-9DB5-EAD648034DD4}" type="sibTrans" cxnId="{5C07E71F-296B-3F4A-BDF3-62B85BB46618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DBA846B2-149E-6C47-BA93-0930FF91617B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Buenas prácticas agrícolas y pecuarias sostenibles</a:t>
          </a:r>
          <a:endParaRPr lang="es-ES_tradnl" dirty="0">
            <a:solidFill>
              <a:schemeClr val="tx1"/>
            </a:solidFill>
          </a:endParaRPr>
        </a:p>
      </dgm:t>
    </dgm:pt>
    <dgm:pt modelId="{F1A2A6BF-C570-C74D-B3CB-76049DD10C4D}" type="parTrans" cxnId="{AB8C519E-855A-CF4A-BE02-B68D11587BA3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86F74E43-4201-764A-8078-7D289C2E0813}" type="sibTrans" cxnId="{AB8C519E-855A-CF4A-BE02-B68D11587BA3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9C8BB35F-41BB-9248-8D50-024EC6314E47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Manejo información espacial / Monitoreo </a:t>
          </a:r>
          <a:endParaRPr lang="es-ES_tradnl" dirty="0">
            <a:solidFill>
              <a:schemeClr val="tx1"/>
            </a:solidFill>
          </a:endParaRPr>
        </a:p>
      </dgm:t>
    </dgm:pt>
    <dgm:pt modelId="{CD808BE9-9DAF-BA4E-8EAE-57042318811E}" type="parTrans" cxnId="{5E16F1D2-A2AE-3246-973D-51514AAF82F3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04A8A5AA-C1B9-2947-A785-B36446791369}" type="sibTrans" cxnId="{5E16F1D2-A2AE-3246-973D-51514AAF82F3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8B1D092F-A3E2-7D4E-A27D-84E7317F002B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Buenas prácticas en cadenas de valor en biodiversidad</a:t>
          </a:r>
          <a:endParaRPr lang="es-ES_tradnl" dirty="0">
            <a:solidFill>
              <a:schemeClr val="tx1"/>
            </a:solidFill>
          </a:endParaRPr>
        </a:p>
      </dgm:t>
    </dgm:pt>
    <dgm:pt modelId="{83A3FDF3-2F55-574B-A725-964AF3DDF706}" type="parTrans" cxnId="{BDF246E6-1994-2447-B9AA-B56590BA097C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25BCBED4-E997-B74B-953C-8E90F6AF50A8}" type="sibTrans" cxnId="{BDF246E6-1994-2447-B9AA-B56590BA097C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DD0C8033-AED7-9040-A313-4750912943AD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Buenas prácticas manejo fuego</a:t>
          </a:r>
          <a:endParaRPr lang="es-ES_tradnl" dirty="0">
            <a:solidFill>
              <a:schemeClr val="tx1"/>
            </a:solidFill>
          </a:endParaRPr>
        </a:p>
      </dgm:t>
    </dgm:pt>
    <dgm:pt modelId="{DD51E8A5-692D-8845-A4C5-39FAC17E7056}" type="parTrans" cxnId="{027F6B15-BB81-ED4C-9587-584455A75E64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4E33E3DE-9520-4F4E-ADA7-E779EC6096D1}" type="sibTrans" cxnId="{027F6B15-BB81-ED4C-9587-584455A75E64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20346BC9-3C8B-184A-AE50-E1348FA5002C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Gobernanza ambiental / Diálogo</a:t>
          </a:r>
          <a:endParaRPr lang="es-ES_tradnl" dirty="0">
            <a:solidFill>
              <a:schemeClr val="tx1"/>
            </a:solidFill>
          </a:endParaRPr>
        </a:p>
      </dgm:t>
    </dgm:pt>
    <dgm:pt modelId="{823C6FB2-1AF2-C046-9083-187ED5474103}" type="parTrans" cxnId="{0A268301-D7C0-BD44-8A81-7920227DC3DC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F86D138B-4B77-E340-89DD-5F6B6E7B2455}" type="sibTrans" cxnId="{0A268301-D7C0-BD44-8A81-7920227DC3DC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83A503D2-C5AF-FC44-BA14-CAB324BD43B1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Comunicación ambiental</a:t>
          </a:r>
          <a:endParaRPr lang="es-ES_tradnl" dirty="0">
            <a:solidFill>
              <a:schemeClr val="tx1"/>
            </a:solidFill>
          </a:endParaRPr>
        </a:p>
      </dgm:t>
    </dgm:pt>
    <dgm:pt modelId="{02F6C6FE-518E-034D-B2E8-7D5650EE4A19}" type="parTrans" cxnId="{589657A9-2EF0-4247-AFD1-6F7DCA7C9014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AE0E6120-282E-064C-876B-1556BD8D03F9}" type="sibTrans" cxnId="{589657A9-2EF0-4247-AFD1-6F7DCA7C9014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58F042DD-1B87-9944-A3FF-238AB3C09814}" type="pres">
      <dgm:prSet presAssocID="{73B7086A-6AA8-794D-BFA2-4054096057C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7F8BC2FF-3FBF-BC48-890D-A4B165C373A5}" type="pres">
      <dgm:prSet presAssocID="{73B7086A-6AA8-794D-BFA2-4054096057CD}" presName="Name1" presStyleCnt="0"/>
      <dgm:spPr/>
    </dgm:pt>
    <dgm:pt modelId="{0792DC2C-C75D-384C-9230-92D349444C76}" type="pres">
      <dgm:prSet presAssocID="{73B7086A-6AA8-794D-BFA2-4054096057CD}" presName="cycle" presStyleCnt="0"/>
      <dgm:spPr/>
    </dgm:pt>
    <dgm:pt modelId="{049169AA-3E44-B745-8451-5D743FE02955}" type="pres">
      <dgm:prSet presAssocID="{73B7086A-6AA8-794D-BFA2-4054096057CD}" presName="srcNode" presStyleLbl="node1" presStyleIdx="0" presStyleCnt="7"/>
      <dgm:spPr/>
    </dgm:pt>
    <dgm:pt modelId="{38417314-F1D2-E740-A18C-10B89F8B6325}" type="pres">
      <dgm:prSet presAssocID="{73B7086A-6AA8-794D-BFA2-4054096057CD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A87B5E76-14C6-FC46-9A9E-18D28B811C8D}" type="pres">
      <dgm:prSet presAssocID="{73B7086A-6AA8-794D-BFA2-4054096057CD}" presName="extraNode" presStyleLbl="node1" presStyleIdx="0" presStyleCnt="7"/>
      <dgm:spPr/>
    </dgm:pt>
    <dgm:pt modelId="{36A4E876-6A3F-3444-83E2-8B2F730CB083}" type="pres">
      <dgm:prSet presAssocID="{73B7086A-6AA8-794D-BFA2-4054096057CD}" presName="dstNode" presStyleLbl="node1" presStyleIdx="0" presStyleCnt="7"/>
      <dgm:spPr/>
    </dgm:pt>
    <dgm:pt modelId="{3581172D-ECE9-304C-AF9A-AD35F3BDB0E1}" type="pres">
      <dgm:prSet presAssocID="{EC8752BD-CB1D-9444-A19D-FE3CB5683C6E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4A741E6-2D43-7E4E-AF32-3880B9303C2A}" type="pres">
      <dgm:prSet presAssocID="{EC8752BD-CB1D-9444-A19D-FE3CB5683C6E}" presName="accent_1" presStyleCnt="0"/>
      <dgm:spPr/>
    </dgm:pt>
    <dgm:pt modelId="{76B9816D-2D06-A043-985E-C19756F8699B}" type="pres">
      <dgm:prSet presAssocID="{EC8752BD-CB1D-9444-A19D-FE3CB5683C6E}" presName="accentRepeatNode" presStyleLbl="solidFgAcc1" presStyleIdx="0" presStyleCnt="7"/>
      <dgm:spPr/>
    </dgm:pt>
    <dgm:pt modelId="{07BEB790-6A18-A649-A9AC-D6E2839777C4}" type="pres">
      <dgm:prSet presAssocID="{8B1D092F-A3E2-7D4E-A27D-84E7317F002B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E5236A7-B88B-E64C-B2B5-7C20D77B5BE2}" type="pres">
      <dgm:prSet presAssocID="{8B1D092F-A3E2-7D4E-A27D-84E7317F002B}" presName="accent_2" presStyleCnt="0"/>
      <dgm:spPr/>
    </dgm:pt>
    <dgm:pt modelId="{99EB36C3-259E-C24F-9AF4-C8BBB30D0A48}" type="pres">
      <dgm:prSet presAssocID="{8B1D092F-A3E2-7D4E-A27D-84E7317F002B}" presName="accentRepeatNode" presStyleLbl="solidFgAcc1" presStyleIdx="1" presStyleCnt="7"/>
      <dgm:spPr/>
    </dgm:pt>
    <dgm:pt modelId="{A1471AEC-1FB4-F646-A549-DAE7C0D40492}" type="pres">
      <dgm:prSet presAssocID="{DD0C8033-AED7-9040-A313-4750912943AD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2443297-1834-694A-93C5-B1C852B3A2FF}" type="pres">
      <dgm:prSet presAssocID="{DD0C8033-AED7-9040-A313-4750912943AD}" presName="accent_3" presStyleCnt="0"/>
      <dgm:spPr/>
    </dgm:pt>
    <dgm:pt modelId="{60CF34C1-2F50-B849-811C-308555272173}" type="pres">
      <dgm:prSet presAssocID="{DD0C8033-AED7-9040-A313-4750912943AD}" presName="accentRepeatNode" presStyleLbl="solidFgAcc1" presStyleIdx="2" presStyleCnt="7"/>
      <dgm:spPr/>
    </dgm:pt>
    <dgm:pt modelId="{14E2A0AF-83B3-3644-A768-E62D46C8C28A}" type="pres">
      <dgm:prSet presAssocID="{DBA846B2-149E-6C47-BA93-0930FF91617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BC9FAA4-0450-D14C-B4DB-64BECB211B85}" type="pres">
      <dgm:prSet presAssocID="{DBA846B2-149E-6C47-BA93-0930FF91617B}" presName="accent_4" presStyleCnt="0"/>
      <dgm:spPr/>
    </dgm:pt>
    <dgm:pt modelId="{24475A81-7755-A94C-8CB3-5A4D811095D4}" type="pres">
      <dgm:prSet presAssocID="{DBA846B2-149E-6C47-BA93-0930FF91617B}" presName="accentRepeatNode" presStyleLbl="solidFgAcc1" presStyleIdx="3" presStyleCnt="7"/>
      <dgm:spPr/>
    </dgm:pt>
    <dgm:pt modelId="{F9A57C72-AC49-F54F-8E80-32C1838570BB}" type="pres">
      <dgm:prSet presAssocID="{9C8BB35F-41BB-9248-8D50-024EC6314E47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79BD145-15B3-6A45-8F19-10AFE614CB80}" type="pres">
      <dgm:prSet presAssocID="{9C8BB35F-41BB-9248-8D50-024EC6314E47}" presName="accent_5" presStyleCnt="0"/>
      <dgm:spPr/>
    </dgm:pt>
    <dgm:pt modelId="{ECFB8683-D701-6B48-B59E-1A541AC15401}" type="pres">
      <dgm:prSet presAssocID="{9C8BB35F-41BB-9248-8D50-024EC6314E47}" presName="accentRepeatNode" presStyleLbl="solidFgAcc1" presStyleIdx="4" presStyleCnt="7"/>
      <dgm:spPr/>
    </dgm:pt>
    <dgm:pt modelId="{C0D4A09F-E8B0-5B4A-AD96-3D35840F3F8B}" type="pres">
      <dgm:prSet presAssocID="{20346BC9-3C8B-184A-AE50-E1348FA5002C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856CA5A-07F3-FE4C-A52C-3D276D2895F8}" type="pres">
      <dgm:prSet presAssocID="{20346BC9-3C8B-184A-AE50-E1348FA5002C}" presName="accent_6" presStyleCnt="0"/>
      <dgm:spPr/>
    </dgm:pt>
    <dgm:pt modelId="{F46D97E6-F34A-094D-9BAE-025AFBA00844}" type="pres">
      <dgm:prSet presAssocID="{20346BC9-3C8B-184A-AE50-E1348FA5002C}" presName="accentRepeatNode" presStyleLbl="solidFgAcc1" presStyleIdx="5" presStyleCnt="7"/>
      <dgm:spPr/>
    </dgm:pt>
    <dgm:pt modelId="{338B61CB-638C-2B49-8D61-9C95342425EB}" type="pres">
      <dgm:prSet presAssocID="{83A503D2-C5AF-FC44-BA14-CAB324BD43B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D3A14A9-827E-CA48-835D-1348951990E7}" type="pres">
      <dgm:prSet presAssocID="{83A503D2-C5AF-FC44-BA14-CAB324BD43B1}" presName="accent_7" presStyleCnt="0"/>
      <dgm:spPr/>
    </dgm:pt>
    <dgm:pt modelId="{926702BE-A330-BE4B-83B8-45CE3C25A4BA}" type="pres">
      <dgm:prSet presAssocID="{83A503D2-C5AF-FC44-BA14-CAB324BD43B1}" presName="accentRepeatNode" presStyleLbl="solidFgAcc1" presStyleIdx="6" presStyleCnt="7"/>
      <dgm:spPr/>
    </dgm:pt>
  </dgm:ptLst>
  <dgm:cxnLst>
    <dgm:cxn modelId="{027F6B15-BB81-ED4C-9587-584455A75E64}" srcId="{73B7086A-6AA8-794D-BFA2-4054096057CD}" destId="{DD0C8033-AED7-9040-A313-4750912943AD}" srcOrd="2" destOrd="0" parTransId="{DD51E8A5-692D-8845-A4C5-39FAC17E7056}" sibTransId="{4E33E3DE-9520-4F4E-ADA7-E779EC6096D1}"/>
    <dgm:cxn modelId="{0A268301-D7C0-BD44-8A81-7920227DC3DC}" srcId="{73B7086A-6AA8-794D-BFA2-4054096057CD}" destId="{20346BC9-3C8B-184A-AE50-E1348FA5002C}" srcOrd="5" destOrd="0" parTransId="{823C6FB2-1AF2-C046-9083-187ED5474103}" sibTransId="{F86D138B-4B77-E340-89DD-5F6B6E7B2455}"/>
    <dgm:cxn modelId="{BDF246E6-1994-2447-B9AA-B56590BA097C}" srcId="{73B7086A-6AA8-794D-BFA2-4054096057CD}" destId="{8B1D092F-A3E2-7D4E-A27D-84E7317F002B}" srcOrd="1" destOrd="0" parTransId="{83A3FDF3-2F55-574B-A725-964AF3DDF706}" sibTransId="{25BCBED4-E997-B74B-953C-8E90F6AF50A8}"/>
    <dgm:cxn modelId="{589657A9-2EF0-4247-AFD1-6F7DCA7C9014}" srcId="{73B7086A-6AA8-794D-BFA2-4054096057CD}" destId="{83A503D2-C5AF-FC44-BA14-CAB324BD43B1}" srcOrd="6" destOrd="0" parTransId="{02F6C6FE-518E-034D-B2E8-7D5650EE4A19}" sibTransId="{AE0E6120-282E-064C-876B-1556BD8D03F9}"/>
    <dgm:cxn modelId="{9FD2944F-50F4-C34D-87B3-4BDF50A5986F}" type="presOf" srcId="{DBA846B2-149E-6C47-BA93-0930FF91617B}" destId="{14E2A0AF-83B3-3644-A768-E62D46C8C28A}" srcOrd="0" destOrd="0" presId="urn:microsoft.com/office/officeart/2008/layout/VerticalCurvedList"/>
    <dgm:cxn modelId="{6ECCB830-FFBC-2F44-A0C0-453F67C63C29}" type="presOf" srcId="{20346BC9-3C8B-184A-AE50-E1348FA5002C}" destId="{C0D4A09F-E8B0-5B4A-AD96-3D35840F3F8B}" srcOrd="0" destOrd="0" presId="urn:microsoft.com/office/officeart/2008/layout/VerticalCurvedList"/>
    <dgm:cxn modelId="{5E16F1D2-A2AE-3246-973D-51514AAF82F3}" srcId="{73B7086A-6AA8-794D-BFA2-4054096057CD}" destId="{9C8BB35F-41BB-9248-8D50-024EC6314E47}" srcOrd="4" destOrd="0" parTransId="{CD808BE9-9DAF-BA4E-8EAE-57042318811E}" sibTransId="{04A8A5AA-C1B9-2947-A785-B36446791369}"/>
    <dgm:cxn modelId="{871103C9-EEB3-BB40-AD94-BAD684D612FA}" type="presOf" srcId="{9C8BB35F-41BB-9248-8D50-024EC6314E47}" destId="{F9A57C72-AC49-F54F-8E80-32C1838570BB}" srcOrd="0" destOrd="0" presId="urn:microsoft.com/office/officeart/2008/layout/VerticalCurvedList"/>
    <dgm:cxn modelId="{047E1B32-5953-1648-AE04-7934E192BF33}" type="presOf" srcId="{EC8752BD-CB1D-9444-A19D-FE3CB5683C6E}" destId="{3581172D-ECE9-304C-AF9A-AD35F3BDB0E1}" srcOrd="0" destOrd="0" presId="urn:microsoft.com/office/officeart/2008/layout/VerticalCurvedList"/>
    <dgm:cxn modelId="{DCCCEEA3-44D1-6343-8A10-12AF5A1B2AA9}" type="presOf" srcId="{83A503D2-C5AF-FC44-BA14-CAB324BD43B1}" destId="{338B61CB-638C-2B49-8D61-9C95342425EB}" srcOrd="0" destOrd="0" presId="urn:microsoft.com/office/officeart/2008/layout/VerticalCurvedList"/>
    <dgm:cxn modelId="{5C07E71F-296B-3F4A-BDF3-62B85BB46618}" srcId="{73B7086A-6AA8-794D-BFA2-4054096057CD}" destId="{EC8752BD-CB1D-9444-A19D-FE3CB5683C6E}" srcOrd="0" destOrd="0" parTransId="{2C8066F5-1150-CB4B-8F77-F58A6E9E7A52}" sibTransId="{27ACBB49-A558-9748-9DB5-EAD648034DD4}"/>
    <dgm:cxn modelId="{B38397FE-6624-2E4D-8094-F22F049ECB06}" type="presOf" srcId="{27ACBB49-A558-9748-9DB5-EAD648034DD4}" destId="{38417314-F1D2-E740-A18C-10B89F8B6325}" srcOrd="0" destOrd="0" presId="urn:microsoft.com/office/officeart/2008/layout/VerticalCurvedList"/>
    <dgm:cxn modelId="{53B6CBA8-B494-D24E-A746-7F6E4B435976}" type="presOf" srcId="{73B7086A-6AA8-794D-BFA2-4054096057CD}" destId="{58F042DD-1B87-9944-A3FF-238AB3C09814}" srcOrd="0" destOrd="0" presId="urn:microsoft.com/office/officeart/2008/layout/VerticalCurvedList"/>
    <dgm:cxn modelId="{164A8F4E-9C17-794D-8A22-39C4BD1B02CB}" type="presOf" srcId="{DD0C8033-AED7-9040-A313-4750912943AD}" destId="{A1471AEC-1FB4-F646-A549-DAE7C0D40492}" srcOrd="0" destOrd="0" presId="urn:microsoft.com/office/officeart/2008/layout/VerticalCurvedList"/>
    <dgm:cxn modelId="{AB8C519E-855A-CF4A-BE02-B68D11587BA3}" srcId="{73B7086A-6AA8-794D-BFA2-4054096057CD}" destId="{DBA846B2-149E-6C47-BA93-0930FF91617B}" srcOrd="3" destOrd="0" parTransId="{F1A2A6BF-C570-C74D-B3CB-76049DD10C4D}" sibTransId="{86F74E43-4201-764A-8078-7D289C2E0813}"/>
    <dgm:cxn modelId="{CEE47DA5-F5A1-444B-BCE3-092573C82CD0}" type="presOf" srcId="{8B1D092F-A3E2-7D4E-A27D-84E7317F002B}" destId="{07BEB790-6A18-A649-A9AC-D6E2839777C4}" srcOrd="0" destOrd="0" presId="urn:microsoft.com/office/officeart/2008/layout/VerticalCurvedList"/>
    <dgm:cxn modelId="{EDCE9B82-F525-004A-BAD3-865BF9ECC644}" type="presParOf" srcId="{58F042DD-1B87-9944-A3FF-238AB3C09814}" destId="{7F8BC2FF-3FBF-BC48-890D-A4B165C373A5}" srcOrd="0" destOrd="0" presId="urn:microsoft.com/office/officeart/2008/layout/VerticalCurvedList"/>
    <dgm:cxn modelId="{F1F76D09-95D4-834E-AE51-C1103D2F4EB0}" type="presParOf" srcId="{7F8BC2FF-3FBF-BC48-890D-A4B165C373A5}" destId="{0792DC2C-C75D-384C-9230-92D349444C76}" srcOrd="0" destOrd="0" presId="urn:microsoft.com/office/officeart/2008/layout/VerticalCurvedList"/>
    <dgm:cxn modelId="{0D2010AE-8DB5-C242-9713-137F9D8470FB}" type="presParOf" srcId="{0792DC2C-C75D-384C-9230-92D349444C76}" destId="{049169AA-3E44-B745-8451-5D743FE02955}" srcOrd="0" destOrd="0" presId="urn:microsoft.com/office/officeart/2008/layout/VerticalCurvedList"/>
    <dgm:cxn modelId="{6AA10E7A-B312-5F49-9A31-270E9205285E}" type="presParOf" srcId="{0792DC2C-C75D-384C-9230-92D349444C76}" destId="{38417314-F1D2-E740-A18C-10B89F8B6325}" srcOrd="1" destOrd="0" presId="urn:microsoft.com/office/officeart/2008/layout/VerticalCurvedList"/>
    <dgm:cxn modelId="{5B57B205-5C0B-5646-9C74-90C9FB0FC93A}" type="presParOf" srcId="{0792DC2C-C75D-384C-9230-92D349444C76}" destId="{A87B5E76-14C6-FC46-9A9E-18D28B811C8D}" srcOrd="2" destOrd="0" presId="urn:microsoft.com/office/officeart/2008/layout/VerticalCurvedList"/>
    <dgm:cxn modelId="{E7FF46E3-24F6-E444-A73E-AF1B8FE2FF79}" type="presParOf" srcId="{0792DC2C-C75D-384C-9230-92D349444C76}" destId="{36A4E876-6A3F-3444-83E2-8B2F730CB083}" srcOrd="3" destOrd="0" presId="urn:microsoft.com/office/officeart/2008/layout/VerticalCurvedList"/>
    <dgm:cxn modelId="{94040677-9593-914D-8926-3A18DA199383}" type="presParOf" srcId="{7F8BC2FF-3FBF-BC48-890D-A4B165C373A5}" destId="{3581172D-ECE9-304C-AF9A-AD35F3BDB0E1}" srcOrd="1" destOrd="0" presId="urn:microsoft.com/office/officeart/2008/layout/VerticalCurvedList"/>
    <dgm:cxn modelId="{6FBB0804-490C-F44E-ADE6-1D9BCDB28300}" type="presParOf" srcId="{7F8BC2FF-3FBF-BC48-890D-A4B165C373A5}" destId="{84A741E6-2D43-7E4E-AF32-3880B9303C2A}" srcOrd="2" destOrd="0" presId="urn:microsoft.com/office/officeart/2008/layout/VerticalCurvedList"/>
    <dgm:cxn modelId="{31BC75A6-1B5A-3342-8340-C98C6A250378}" type="presParOf" srcId="{84A741E6-2D43-7E4E-AF32-3880B9303C2A}" destId="{76B9816D-2D06-A043-985E-C19756F8699B}" srcOrd="0" destOrd="0" presId="urn:microsoft.com/office/officeart/2008/layout/VerticalCurvedList"/>
    <dgm:cxn modelId="{8F2C10A8-66B4-C549-922A-D076A451A4A1}" type="presParOf" srcId="{7F8BC2FF-3FBF-BC48-890D-A4B165C373A5}" destId="{07BEB790-6A18-A649-A9AC-D6E2839777C4}" srcOrd="3" destOrd="0" presId="urn:microsoft.com/office/officeart/2008/layout/VerticalCurvedList"/>
    <dgm:cxn modelId="{B829193D-C95A-ED4F-8ACA-5B892DE887F7}" type="presParOf" srcId="{7F8BC2FF-3FBF-BC48-890D-A4B165C373A5}" destId="{9E5236A7-B88B-E64C-B2B5-7C20D77B5BE2}" srcOrd="4" destOrd="0" presId="urn:microsoft.com/office/officeart/2008/layout/VerticalCurvedList"/>
    <dgm:cxn modelId="{E1B93431-4130-AA4C-AB77-29F0C1A84C7C}" type="presParOf" srcId="{9E5236A7-B88B-E64C-B2B5-7C20D77B5BE2}" destId="{99EB36C3-259E-C24F-9AF4-C8BBB30D0A48}" srcOrd="0" destOrd="0" presId="urn:microsoft.com/office/officeart/2008/layout/VerticalCurvedList"/>
    <dgm:cxn modelId="{CED66B12-01C8-2A40-AB95-B615AB10FC98}" type="presParOf" srcId="{7F8BC2FF-3FBF-BC48-890D-A4B165C373A5}" destId="{A1471AEC-1FB4-F646-A549-DAE7C0D40492}" srcOrd="5" destOrd="0" presId="urn:microsoft.com/office/officeart/2008/layout/VerticalCurvedList"/>
    <dgm:cxn modelId="{529CBA9F-1694-5A4F-B74D-AE55BB2CD089}" type="presParOf" srcId="{7F8BC2FF-3FBF-BC48-890D-A4B165C373A5}" destId="{32443297-1834-694A-93C5-B1C852B3A2FF}" srcOrd="6" destOrd="0" presId="urn:microsoft.com/office/officeart/2008/layout/VerticalCurvedList"/>
    <dgm:cxn modelId="{0BB32799-F071-0B4F-B188-65D2671B1F33}" type="presParOf" srcId="{32443297-1834-694A-93C5-B1C852B3A2FF}" destId="{60CF34C1-2F50-B849-811C-308555272173}" srcOrd="0" destOrd="0" presId="urn:microsoft.com/office/officeart/2008/layout/VerticalCurvedList"/>
    <dgm:cxn modelId="{F0B970E9-01B6-AD49-9F64-31CC5269957B}" type="presParOf" srcId="{7F8BC2FF-3FBF-BC48-890D-A4B165C373A5}" destId="{14E2A0AF-83B3-3644-A768-E62D46C8C28A}" srcOrd="7" destOrd="0" presId="urn:microsoft.com/office/officeart/2008/layout/VerticalCurvedList"/>
    <dgm:cxn modelId="{59DC661B-5F6A-8744-B46F-E6372E2CE749}" type="presParOf" srcId="{7F8BC2FF-3FBF-BC48-890D-A4B165C373A5}" destId="{DBC9FAA4-0450-D14C-B4DB-64BECB211B85}" srcOrd="8" destOrd="0" presId="urn:microsoft.com/office/officeart/2008/layout/VerticalCurvedList"/>
    <dgm:cxn modelId="{44440337-F2C9-D84D-A079-470FA9678BC3}" type="presParOf" srcId="{DBC9FAA4-0450-D14C-B4DB-64BECB211B85}" destId="{24475A81-7755-A94C-8CB3-5A4D811095D4}" srcOrd="0" destOrd="0" presId="urn:microsoft.com/office/officeart/2008/layout/VerticalCurvedList"/>
    <dgm:cxn modelId="{7E367CE9-127E-3C40-AEAF-8A9E0D33BBCA}" type="presParOf" srcId="{7F8BC2FF-3FBF-BC48-890D-A4B165C373A5}" destId="{F9A57C72-AC49-F54F-8E80-32C1838570BB}" srcOrd="9" destOrd="0" presId="urn:microsoft.com/office/officeart/2008/layout/VerticalCurvedList"/>
    <dgm:cxn modelId="{CE011850-756C-4C4C-A53A-1338282ACFBC}" type="presParOf" srcId="{7F8BC2FF-3FBF-BC48-890D-A4B165C373A5}" destId="{B79BD145-15B3-6A45-8F19-10AFE614CB80}" srcOrd="10" destOrd="0" presId="urn:microsoft.com/office/officeart/2008/layout/VerticalCurvedList"/>
    <dgm:cxn modelId="{DCB64B02-1F68-7E45-A203-B69E299E8741}" type="presParOf" srcId="{B79BD145-15B3-6A45-8F19-10AFE614CB80}" destId="{ECFB8683-D701-6B48-B59E-1A541AC15401}" srcOrd="0" destOrd="0" presId="urn:microsoft.com/office/officeart/2008/layout/VerticalCurvedList"/>
    <dgm:cxn modelId="{F0E607A4-FDB2-994B-8987-9201CCB2E773}" type="presParOf" srcId="{7F8BC2FF-3FBF-BC48-890D-A4B165C373A5}" destId="{C0D4A09F-E8B0-5B4A-AD96-3D35840F3F8B}" srcOrd="11" destOrd="0" presId="urn:microsoft.com/office/officeart/2008/layout/VerticalCurvedList"/>
    <dgm:cxn modelId="{1D642BEF-8D7B-1E48-808D-8F4BACA4716C}" type="presParOf" srcId="{7F8BC2FF-3FBF-BC48-890D-A4B165C373A5}" destId="{A856CA5A-07F3-FE4C-A52C-3D276D2895F8}" srcOrd="12" destOrd="0" presId="urn:microsoft.com/office/officeart/2008/layout/VerticalCurvedList"/>
    <dgm:cxn modelId="{22411C10-3D49-584A-A6F2-9510DE86559C}" type="presParOf" srcId="{A856CA5A-07F3-FE4C-A52C-3D276D2895F8}" destId="{F46D97E6-F34A-094D-9BAE-025AFBA00844}" srcOrd="0" destOrd="0" presId="urn:microsoft.com/office/officeart/2008/layout/VerticalCurvedList"/>
    <dgm:cxn modelId="{D2EA8979-0184-5B45-9DE7-5701BE805310}" type="presParOf" srcId="{7F8BC2FF-3FBF-BC48-890D-A4B165C373A5}" destId="{338B61CB-638C-2B49-8D61-9C95342425EB}" srcOrd="13" destOrd="0" presId="urn:microsoft.com/office/officeart/2008/layout/VerticalCurvedList"/>
    <dgm:cxn modelId="{952F867C-3B4F-5646-A09A-A553A2967C20}" type="presParOf" srcId="{7F8BC2FF-3FBF-BC48-890D-A4B165C373A5}" destId="{FD3A14A9-827E-CA48-835D-1348951990E7}" srcOrd="14" destOrd="0" presId="urn:microsoft.com/office/officeart/2008/layout/VerticalCurvedList"/>
    <dgm:cxn modelId="{C41686F3-46F3-FE4A-BF66-4A18AF1B71C9}" type="presParOf" srcId="{FD3A14A9-827E-CA48-835D-1348951990E7}" destId="{926702BE-A330-BE4B-83B8-45CE3C25A4B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0052C2-F50F-4D49-9FDF-F2FD4A21FBAD}" type="doc">
      <dgm:prSet loTypeId="urn:microsoft.com/office/officeart/2005/8/layout/pyramid2" loCatId="" qsTypeId="urn:microsoft.com/office/officeart/2005/8/quickstyle/simple4" qsCatId="simple" csTypeId="urn:microsoft.com/office/officeart/2005/8/colors/accent0_3" csCatId="mainScheme" phldr="1"/>
      <dgm:spPr/>
    </dgm:pt>
    <dgm:pt modelId="{FC46AE85-9339-0943-9760-68CD3D4C2CE8}">
      <dgm:prSet phldrT="[Texto]"/>
      <dgm:spPr/>
      <dgm:t>
        <a:bodyPr/>
        <a:lstStyle/>
        <a:p>
          <a:r>
            <a:rPr lang="es-ES_tradnl" dirty="0" smtClean="0"/>
            <a:t>Sistema de Unidades de Conservación </a:t>
          </a:r>
          <a:endParaRPr lang="es-ES_tradnl" dirty="0"/>
        </a:p>
      </dgm:t>
    </dgm:pt>
    <dgm:pt modelId="{664951F2-83C5-9D4A-AF24-EB2F5A06759D}" type="parTrans" cxnId="{23FEF101-17ED-F146-8FED-8FC8705C50F7}">
      <dgm:prSet/>
      <dgm:spPr/>
      <dgm:t>
        <a:bodyPr/>
        <a:lstStyle/>
        <a:p>
          <a:endParaRPr lang="es-ES_tradnl"/>
        </a:p>
      </dgm:t>
    </dgm:pt>
    <dgm:pt modelId="{5FA83DF8-19C7-A045-8EAE-839B5488803E}" type="sibTrans" cxnId="{23FEF101-17ED-F146-8FED-8FC8705C50F7}">
      <dgm:prSet/>
      <dgm:spPr/>
      <dgm:t>
        <a:bodyPr/>
        <a:lstStyle/>
        <a:p>
          <a:endParaRPr lang="es-ES_tradnl"/>
        </a:p>
      </dgm:t>
    </dgm:pt>
    <dgm:pt modelId="{06C61CF4-6C7D-0743-855D-045C34F2D0C8}">
      <dgm:prSet phldrT="[Texto]"/>
      <dgm:spPr/>
      <dgm:t>
        <a:bodyPr/>
        <a:lstStyle/>
        <a:p>
          <a:r>
            <a:rPr lang="es-ES_tradnl" dirty="0" smtClean="0"/>
            <a:t>Paisajes y espacios de conectividad</a:t>
          </a:r>
          <a:endParaRPr lang="es-ES_tradnl" dirty="0"/>
        </a:p>
      </dgm:t>
    </dgm:pt>
    <dgm:pt modelId="{C5F539E2-12C1-A648-9EF2-E52933C4B1E6}" type="parTrans" cxnId="{0FB79EFC-E256-CF44-840C-BE2B9A5014BF}">
      <dgm:prSet/>
      <dgm:spPr/>
      <dgm:t>
        <a:bodyPr/>
        <a:lstStyle/>
        <a:p>
          <a:endParaRPr lang="es-ES_tradnl"/>
        </a:p>
      </dgm:t>
    </dgm:pt>
    <dgm:pt modelId="{810BA46A-D0BE-E345-B15A-35B8614DBF8E}" type="sibTrans" cxnId="{0FB79EFC-E256-CF44-840C-BE2B9A5014BF}">
      <dgm:prSet/>
      <dgm:spPr/>
      <dgm:t>
        <a:bodyPr/>
        <a:lstStyle/>
        <a:p>
          <a:endParaRPr lang="es-ES_tradnl"/>
        </a:p>
      </dgm:t>
    </dgm:pt>
    <dgm:pt modelId="{85AE4364-3C5E-D245-A0DC-27E6C27E685A}">
      <dgm:prSet phldrT="[Texto]"/>
      <dgm:spPr/>
      <dgm:t>
        <a:bodyPr/>
        <a:lstStyle/>
        <a:p>
          <a:r>
            <a:rPr lang="es-ES_tradnl" dirty="0" smtClean="0"/>
            <a:t>UCPN / AP</a:t>
          </a:r>
          <a:endParaRPr lang="es-ES_tradnl" dirty="0"/>
        </a:p>
      </dgm:t>
    </dgm:pt>
    <dgm:pt modelId="{6719246B-1C81-324E-99C9-2607C2A34285}" type="parTrans" cxnId="{FC1D61DE-0E36-5C48-A25C-BC84E4AA084D}">
      <dgm:prSet/>
      <dgm:spPr/>
      <dgm:t>
        <a:bodyPr/>
        <a:lstStyle/>
        <a:p>
          <a:endParaRPr lang="es-ES_tradnl"/>
        </a:p>
      </dgm:t>
    </dgm:pt>
    <dgm:pt modelId="{EAB69283-89AC-5745-96F2-30F9EFEE307F}" type="sibTrans" cxnId="{FC1D61DE-0E36-5C48-A25C-BC84E4AA084D}">
      <dgm:prSet/>
      <dgm:spPr/>
      <dgm:t>
        <a:bodyPr/>
        <a:lstStyle/>
        <a:p>
          <a:endParaRPr lang="es-ES_tradnl"/>
        </a:p>
      </dgm:t>
    </dgm:pt>
    <dgm:pt modelId="{968AC628-6A89-8745-B1A8-80E13FCCF2E9}" type="pres">
      <dgm:prSet presAssocID="{8E0052C2-F50F-4D49-9FDF-F2FD4A21FBAD}" presName="compositeShape" presStyleCnt="0">
        <dgm:presLayoutVars>
          <dgm:dir/>
          <dgm:resizeHandles/>
        </dgm:presLayoutVars>
      </dgm:prSet>
      <dgm:spPr/>
    </dgm:pt>
    <dgm:pt modelId="{70E84675-D491-944D-A636-32784DB1A0C3}" type="pres">
      <dgm:prSet presAssocID="{8E0052C2-F50F-4D49-9FDF-F2FD4A21FBAD}" presName="pyramid" presStyleLbl="node1" presStyleIdx="0" presStyleCnt="1"/>
      <dgm:spPr/>
    </dgm:pt>
    <dgm:pt modelId="{52EDE079-0781-4F4A-9897-7F53AD449C6E}" type="pres">
      <dgm:prSet presAssocID="{8E0052C2-F50F-4D49-9FDF-F2FD4A21FBAD}" presName="theList" presStyleCnt="0"/>
      <dgm:spPr/>
    </dgm:pt>
    <dgm:pt modelId="{7C3A2539-0818-C447-9705-5BC37C2DA188}" type="pres">
      <dgm:prSet presAssocID="{FC46AE85-9339-0943-9760-68CD3D4C2CE8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3A25A69-86D7-6946-B10E-A5DAA895D090}" type="pres">
      <dgm:prSet presAssocID="{FC46AE85-9339-0943-9760-68CD3D4C2CE8}" presName="aSpace" presStyleCnt="0"/>
      <dgm:spPr/>
    </dgm:pt>
    <dgm:pt modelId="{CBD1CB81-0270-3A4C-8AF2-71731BDFA23D}" type="pres">
      <dgm:prSet presAssocID="{06C61CF4-6C7D-0743-855D-045C34F2D0C8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2097C04-9CB4-3347-9F07-AA558ADBD4F7}" type="pres">
      <dgm:prSet presAssocID="{06C61CF4-6C7D-0743-855D-045C34F2D0C8}" presName="aSpace" presStyleCnt="0"/>
      <dgm:spPr/>
    </dgm:pt>
    <dgm:pt modelId="{D9CE4058-67A3-2043-90EB-63BADCDC1F6A}" type="pres">
      <dgm:prSet presAssocID="{85AE4364-3C5E-D245-A0DC-27E6C27E685A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70D3C4A-976D-834A-9FBC-B69CB11DD188}" type="pres">
      <dgm:prSet presAssocID="{85AE4364-3C5E-D245-A0DC-27E6C27E685A}" presName="aSpace" presStyleCnt="0"/>
      <dgm:spPr/>
    </dgm:pt>
  </dgm:ptLst>
  <dgm:cxnLst>
    <dgm:cxn modelId="{A4D58BD5-E0D2-644F-8012-0E5F86B06EC8}" type="presOf" srcId="{85AE4364-3C5E-D245-A0DC-27E6C27E685A}" destId="{D9CE4058-67A3-2043-90EB-63BADCDC1F6A}" srcOrd="0" destOrd="0" presId="urn:microsoft.com/office/officeart/2005/8/layout/pyramid2"/>
    <dgm:cxn modelId="{67D2750C-16F8-F24C-8D15-072826BCADE3}" type="presOf" srcId="{8E0052C2-F50F-4D49-9FDF-F2FD4A21FBAD}" destId="{968AC628-6A89-8745-B1A8-80E13FCCF2E9}" srcOrd="0" destOrd="0" presId="urn:microsoft.com/office/officeart/2005/8/layout/pyramid2"/>
    <dgm:cxn modelId="{0FB79EFC-E256-CF44-840C-BE2B9A5014BF}" srcId="{8E0052C2-F50F-4D49-9FDF-F2FD4A21FBAD}" destId="{06C61CF4-6C7D-0743-855D-045C34F2D0C8}" srcOrd="1" destOrd="0" parTransId="{C5F539E2-12C1-A648-9EF2-E52933C4B1E6}" sibTransId="{810BA46A-D0BE-E345-B15A-35B8614DBF8E}"/>
    <dgm:cxn modelId="{23FEF101-17ED-F146-8FED-8FC8705C50F7}" srcId="{8E0052C2-F50F-4D49-9FDF-F2FD4A21FBAD}" destId="{FC46AE85-9339-0943-9760-68CD3D4C2CE8}" srcOrd="0" destOrd="0" parTransId="{664951F2-83C5-9D4A-AF24-EB2F5A06759D}" sibTransId="{5FA83DF8-19C7-A045-8EAE-839B5488803E}"/>
    <dgm:cxn modelId="{BDD81484-775D-B749-AFA5-D8421FE23933}" type="presOf" srcId="{06C61CF4-6C7D-0743-855D-045C34F2D0C8}" destId="{CBD1CB81-0270-3A4C-8AF2-71731BDFA23D}" srcOrd="0" destOrd="0" presId="urn:microsoft.com/office/officeart/2005/8/layout/pyramid2"/>
    <dgm:cxn modelId="{A3E97632-E3B8-A44A-9A30-47FDBCA8B836}" type="presOf" srcId="{FC46AE85-9339-0943-9760-68CD3D4C2CE8}" destId="{7C3A2539-0818-C447-9705-5BC37C2DA188}" srcOrd="0" destOrd="0" presId="urn:microsoft.com/office/officeart/2005/8/layout/pyramid2"/>
    <dgm:cxn modelId="{FC1D61DE-0E36-5C48-A25C-BC84E4AA084D}" srcId="{8E0052C2-F50F-4D49-9FDF-F2FD4A21FBAD}" destId="{85AE4364-3C5E-D245-A0DC-27E6C27E685A}" srcOrd="2" destOrd="0" parTransId="{6719246B-1C81-324E-99C9-2607C2A34285}" sibTransId="{EAB69283-89AC-5745-96F2-30F9EFEE307F}"/>
    <dgm:cxn modelId="{8292CC7A-61EB-D041-A37A-C777864ABBE0}" type="presParOf" srcId="{968AC628-6A89-8745-B1A8-80E13FCCF2E9}" destId="{70E84675-D491-944D-A636-32784DB1A0C3}" srcOrd="0" destOrd="0" presId="urn:microsoft.com/office/officeart/2005/8/layout/pyramid2"/>
    <dgm:cxn modelId="{3C8FE5A5-7588-8C43-9124-D543765E6304}" type="presParOf" srcId="{968AC628-6A89-8745-B1A8-80E13FCCF2E9}" destId="{52EDE079-0781-4F4A-9897-7F53AD449C6E}" srcOrd="1" destOrd="0" presId="urn:microsoft.com/office/officeart/2005/8/layout/pyramid2"/>
    <dgm:cxn modelId="{5BCE9D96-F07C-D044-AEF8-54B6D474391E}" type="presParOf" srcId="{52EDE079-0781-4F4A-9897-7F53AD449C6E}" destId="{7C3A2539-0818-C447-9705-5BC37C2DA188}" srcOrd="0" destOrd="0" presId="urn:microsoft.com/office/officeart/2005/8/layout/pyramid2"/>
    <dgm:cxn modelId="{D63774FF-9593-654D-969E-F5B7B6ACCCD7}" type="presParOf" srcId="{52EDE079-0781-4F4A-9897-7F53AD449C6E}" destId="{F3A25A69-86D7-6946-B10E-A5DAA895D090}" srcOrd="1" destOrd="0" presId="urn:microsoft.com/office/officeart/2005/8/layout/pyramid2"/>
    <dgm:cxn modelId="{0B8341CD-97A0-134D-9186-C900DB90EDFF}" type="presParOf" srcId="{52EDE079-0781-4F4A-9897-7F53AD449C6E}" destId="{CBD1CB81-0270-3A4C-8AF2-71731BDFA23D}" srcOrd="2" destOrd="0" presId="urn:microsoft.com/office/officeart/2005/8/layout/pyramid2"/>
    <dgm:cxn modelId="{868909CC-640E-B148-8AF0-154F28F82A8F}" type="presParOf" srcId="{52EDE079-0781-4F4A-9897-7F53AD449C6E}" destId="{C2097C04-9CB4-3347-9F07-AA558ADBD4F7}" srcOrd="3" destOrd="0" presId="urn:microsoft.com/office/officeart/2005/8/layout/pyramid2"/>
    <dgm:cxn modelId="{9AD16663-F1DF-4140-891F-1D0FC51134E2}" type="presParOf" srcId="{52EDE079-0781-4F4A-9897-7F53AD449C6E}" destId="{D9CE4058-67A3-2043-90EB-63BADCDC1F6A}" srcOrd="4" destOrd="0" presId="urn:microsoft.com/office/officeart/2005/8/layout/pyramid2"/>
    <dgm:cxn modelId="{D5170744-38AD-254E-AFE3-C0813D73DA5B}" type="presParOf" srcId="{52EDE079-0781-4F4A-9897-7F53AD449C6E}" destId="{970D3C4A-976D-834A-9FBC-B69CB11DD18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1232EE-782C-2748-9598-34086D394596}" type="doc">
      <dgm:prSet loTypeId="urn:microsoft.com/office/officeart/2005/8/layout/cycle8" loCatId="" qsTypeId="urn:microsoft.com/office/officeart/2005/8/quickstyle/simple4" qsCatId="simple" csTypeId="urn:microsoft.com/office/officeart/2005/8/colors/colorful1" csCatId="colorful" phldr="1"/>
      <dgm:spPr/>
    </dgm:pt>
    <dgm:pt modelId="{30017359-D27D-654E-B563-BA7EFF43432D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Sistemas de producción ambientalmente sostenibles</a:t>
          </a:r>
          <a:endParaRPr lang="es-ES" b="1" dirty="0">
            <a:solidFill>
              <a:schemeClr val="tx1"/>
            </a:solidFill>
          </a:endParaRPr>
        </a:p>
      </dgm:t>
    </dgm:pt>
    <dgm:pt modelId="{99D81A6A-B95E-F647-9AE4-F81295669CD2}" type="parTrans" cxnId="{7766596F-7CEB-1F40-9EC5-B3144FB5EC7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C7FAAE4-C2E9-5D48-89FC-C022CCCE8B91}" type="sibTrans" cxnId="{7766596F-7CEB-1F40-9EC5-B3144FB5EC7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6712BB9-2769-8C45-9807-444887D0C599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Mecanismos efectivos e inclusivos de gobernanza ambiental</a:t>
          </a:r>
          <a:endParaRPr lang="es-ES" b="1" dirty="0">
            <a:solidFill>
              <a:schemeClr val="tx1"/>
            </a:solidFill>
          </a:endParaRPr>
        </a:p>
      </dgm:t>
    </dgm:pt>
    <dgm:pt modelId="{56EEC241-D191-614E-8E0E-A652131CE278}" type="parTrans" cxnId="{2978E5AA-6DBC-C84C-9315-DF1A5815C4B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82278953-4B2C-224A-A5C3-602077FE5B6A}" type="sibTrans" cxnId="{2978E5AA-6DBC-C84C-9315-DF1A5815C4B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6C45D7B-3E07-9E4D-896F-87B525F39ECC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Conservación de ecosistemas saludables</a:t>
          </a:r>
          <a:endParaRPr lang="es-ES" b="1" dirty="0">
            <a:solidFill>
              <a:schemeClr val="tx1"/>
            </a:solidFill>
          </a:endParaRPr>
        </a:p>
      </dgm:t>
    </dgm:pt>
    <dgm:pt modelId="{856E6828-E5A8-B748-96A6-43954060374B}" type="parTrans" cxnId="{C496E80B-1A22-A34B-9E28-A3E08FAF738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215CA436-518A-0C42-8E13-3FF62A320A75}" type="sibTrans" cxnId="{C496E80B-1A22-A34B-9E28-A3E08FAF738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1F82E50-7EB6-B247-8C5C-3A4F1B65E353}" type="pres">
      <dgm:prSet presAssocID="{B81232EE-782C-2748-9598-34086D394596}" presName="compositeShape" presStyleCnt="0">
        <dgm:presLayoutVars>
          <dgm:chMax val="7"/>
          <dgm:dir/>
          <dgm:resizeHandles val="exact"/>
        </dgm:presLayoutVars>
      </dgm:prSet>
      <dgm:spPr/>
    </dgm:pt>
    <dgm:pt modelId="{DEEB8E85-E7F9-4E4B-AB5E-D2DF47B18DED}" type="pres">
      <dgm:prSet presAssocID="{B81232EE-782C-2748-9598-34086D394596}" presName="wedge1" presStyleLbl="node1" presStyleIdx="0" presStyleCnt="3"/>
      <dgm:spPr/>
      <dgm:t>
        <a:bodyPr/>
        <a:lstStyle/>
        <a:p>
          <a:endParaRPr lang="es-ES"/>
        </a:p>
      </dgm:t>
    </dgm:pt>
    <dgm:pt modelId="{57F1D46C-B3EA-3144-BB98-EE1A5C8E02E8}" type="pres">
      <dgm:prSet presAssocID="{B81232EE-782C-2748-9598-34086D394596}" presName="dummy1a" presStyleCnt="0"/>
      <dgm:spPr/>
    </dgm:pt>
    <dgm:pt modelId="{277A2B4B-DB44-004E-B32A-35FE77912E96}" type="pres">
      <dgm:prSet presAssocID="{B81232EE-782C-2748-9598-34086D394596}" presName="dummy1b" presStyleCnt="0"/>
      <dgm:spPr/>
    </dgm:pt>
    <dgm:pt modelId="{8A177CA6-76E8-4147-8EAA-8C416ADC1DAA}" type="pres">
      <dgm:prSet presAssocID="{B81232EE-782C-2748-9598-34086D39459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BDB1F8-A900-494D-B32C-D3B49ED2AD68}" type="pres">
      <dgm:prSet presAssocID="{B81232EE-782C-2748-9598-34086D394596}" presName="wedge2" presStyleLbl="node1" presStyleIdx="1" presStyleCnt="3"/>
      <dgm:spPr/>
      <dgm:t>
        <a:bodyPr/>
        <a:lstStyle/>
        <a:p>
          <a:endParaRPr lang="es-ES"/>
        </a:p>
      </dgm:t>
    </dgm:pt>
    <dgm:pt modelId="{F8FE8147-4789-E143-9DD3-BFA3587FA460}" type="pres">
      <dgm:prSet presAssocID="{B81232EE-782C-2748-9598-34086D394596}" presName="dummy2a" presStyleCnt="0"/>
      <dgm:spPr/>
    </dgm:pt>
    <dgm:pt modelId="{BC152EEA-5433-954F-B7C0-4DC3FCF2B0DD}" type="pres">
      <dgm:prSet presAssocID="{B81232EE-782C-2748-9598-34086D394596}" presName="dummy2b" presStyleCnt="0"/>
      <dgm:spPr/>
    </dgm:pt>
    <dgm:pt modelId="{CB25FC81-318D-214C-9FF1-5D64FCD1CBCB}" type="pres">
      <dgm:prSet presAssocID="{B81232EE-782C-2748-9598-34086D39459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B1039E-DE52-414B-B46A-D6E07A3B4B2B}" type="pres">
      <dgm:prSet presAssocID="{B81232EE-782C-2748-9598-34086D394596}" presName="wedge3" presStyleLbl="node1" presStyleIdx="2" presStyleCnt="3"/>
      <dgm:spPr/>
      <dgm:t>
        <a:bodyPr/>
        <a:lstStyle/>
        <a:p>
          <a:endParaRPr lang="es-ES"/>
        </a:p>
      </dgm:t>
    </dgm:pt>
    <dgm:pt modelId="{224BF29C-8507-C54D-920E-E57D19EFD66C}" type="pres">
      <dgm:prSet presAssocID="{B81232EE-782C-2748-9598-34086D394596}" presName="dummy3a" presStyleCnt="0"/>
      <dgm:spPr/>
    </dgm:pt>
    <dgm:pt modelId="{035734B7-FB58-C641-9D21-A576D855AFBC}" type="pres">
      <dgm:prSet presAssocID="{B81232EE-782C-2748-9598-34086D394596}" presName="dummy3b" presStyleCnt="0"/>
      <dgm:spPr/>
    </dgm:pt>
    <dgm:pt modelId="{530DEA02-3650-4A4D-85B3-7DAA72AA5F96}" type="pres">
      <dgm:prSet presAssocID="{B81232EE-782C-2748-9598-34086D39459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72A209-6151-0C4A-8F90-05C9EDE85A58}" type="pres">
      <dgm:prSet presAssocID="{1C7FAAE4-C2E9-5D48-89FC-C022CCCE8B91}" presName="arrowWedge1" presStyleLbl="fgSibTrans2D1" presStyleIdx="0" presStyleCnt="3"/>
      <dgm:spPr/>
    </dgm:pt>
    <dgm:pt modelId="{6D23A959-0BF7-334A-87E6-714CB61DDBC4}" type="pres">
      <dgm:prSet presAssocID="{82278953-4B2C-224A-A5C3-602077FE5B6A}" presName="arrowWedge2" presStyleLbl="fgSibTrans2D1" presStyleIdx="1" presStyleCnt="3"/>
      <dgm:spPr/>
    </dgm:pt>
    <dgm:pt modelId="{D6222C39-74CC-664A-8EAD-BA59E7B405C3}" type="pres">
      <dgm:prSet presAssocID="{215CA436-518A-0C42-8E13-3FF62A320A75}" presName="arrowWedge3" presStyleLbl="fgSibTrans2D1" presStyleIdx="2" presStyleCnt="3"/>
      <dgm:spPr/>
    </dgm:pt>
  </dgm:ptLst>
  <dgm:cxnLst>
    <dgm:cxn modelId="{7766596F-7CEB-1F40-9EC5-B3144FB5EC7D}" srcId="{B81232EE-782C-2748-9598-34086D394596}" destId="{30017359-D27D-654E-B563-BA7EFF43432D}" srcOrd="0" destOrd="0" parTransId="{99D81A6A-B95E-F647-9AE4-F81295669CD2}" sibTransId="{1C7FAAE4-C2E9-5D48-89FC-C022CCCE8B91}"/>
    <dgm:cxn modelId="{FA2A6DD9-0EE1-6B43-BD50-9DDDF3A352CB}" type="presOf" srcId="{30017359-D27D-654E-B563-BA7EFF43432D}" destId="{8A177CA6-76E8-4147-8EAA-8C416ADC1DAA}" srcOrd="1" destOrd="0" presId="urn:microsoft.com/office/officeart/2005/8/layout/cycle8"/>
    <dgm:cxn modelId="{C496E80B-1A22-A34B-9E28-A3E08FAF7385}" srcId="{B81232EE-782C-2748-9598-34086D394596}" destId="{06C45D7B-3E07-9E4D-896F-87B525F39ECC}" srcOrd="2" destOrd="0" parTransId="{856E6828-E5A8-B748-96A6-43954060374B}" sibTransId="{215CA436-518A-0C42-8E13-3FF62A320A75}"/>
    <dgm:cxn modelId="{4C909850-B2F4-D04C-904A-FC78D8838BA8}" type="presOf" srcId="{B81232EE-782C-2748-9598-34086D394596}" destId="{61F82E50-7EB6-B247-8C5C-3A4F1B65E353}" srcOrd="0" destOrd="0" presId="urn:microsoft.com/office/officeart/2005/8/layout/cycle8"/>
    <dgm:cxn modelId="{D48DD013-AB22-C543-A625-C2D71D5862C0}" type="presOf" srcId="{06C45D7B-3E07-9E4D-896F-87B525F39ECC}" destId="{6AB1039E-DE52-414B-B46A-D6E07A3B4B2B}" srcOrd="0" destOrd="0" presId="urn:microsoft.com/office/officeart/2005/8/layout/cycle8"/>
    <dgm:cxn modelId="{B5B52B01-35C8-3248-B6DD-58BBD1C5FB73}" type="presOf" srcId="{16712BB9-2769-8C45-9807-444887D0C599}" destId="{CB25FC81-318D-214C-9FF1-5D64FCD1CBCB}" srcOrd="1" destOrd="0" presId="urn:microsoft.com/office/officeart/2005/8/layout/cycle8"/>
    <dgm:cxn modelId="{2978E5AA-6DBC-C84C-9315-DF1A5815C4BE}" srcId="{B81232EE-782C-2748-9598-34086D394596}" destId="{16712BB9-2769-8C45-9807-444887D0C599}" srcOrd="1" destOrd="0" parTransId="{56EEC241-D191-614E-8E0E-A652131CE278}" sibTransId="{82278953-4B2C-224A-A5C3-602077FE5B6A}"/>
    <dgm:cxn modelId="{6BBC6FA4-1217-3E40-ABB5-4DCA7E021CA3}" type="presOf" srcId="{06C45D7B-3E07-9E4D-896F-87B525F39ECC}" destId="{530DEA02-3650-4A4D-85B3-7DAA72AA5F96}" srcOrd="1" destOrd="0" presId="urn:microsoft.com/office/officeart/2005/8/layout/cycle8"/>
    <dgm:cxn modelId="{E474CC43-0436-AF4F-8527-52B0C710E6CF}" type="presOf" srcId="{16712BB9-2769-8C45-9807-444887D0C599}" destId="{F5BDB1F8-A900-494D-B32C-D3B49ED2AD68}" srcOrd="0" destOrd="0" presId="urn:microsoft.com/office/officeart/2005/8/layout/cycle8"/>
    <dgm:cxn modelId="{51F451D0-D705-1944-910B-485AEED9F9F8}" type="presOf" srcId="{30017359-D27D-654E-B563-BA7EFF43432D}" destId="{DEEB8E85-E7F9-4E4B-AB5E-D2DF47B18DED}" srcOrd="0" destOrd="0" presId="urn:microsoft.com/office/officeart/2005/8/layout/cycle8"/>
    <dgm:cxn modelId="{92B35FC7-133E-4649-9AD1-4AFEDCD7E0A3}" type="presParOf" srcId="{61F82E50-7EB6-B247-8C5C-3A4F1B65E353}" destId="{DEEB8E85-E7F9-4E4B-AB5E-D2DF47B18DED}" srcOrd="0" destOrd="0" presId="urn:microsoft.com/office/officeart/2005/8/layout/cycle8"/>
    <dgm:cxn modelId="{FB883AB9-FBD0-B049-A939-600B2116BC82}" type="presParOf" srcId="{61F82E50-7EB6-B247-8C5C-3A4F1B65E353}" destId="{57F1D46C-B3EA-3144-BB98-EE1A5C8E02E8}" srcOrd="1" destOrd="0" presId="urn:microsoft.com/office/officeart/2005/8/layout/cycle8"/>
    <dgm:cxn modelId="{546E22AD-039E-2546-83D2-9142C3B6CE16}" type="presParOf" srcId="{61F82E50-7EB6-B247-8C5C-3A4F1B65E353}" destId="{277A2B4B-DB44-004E-B32A-35FE77912E96}" srcOrd="2" destOrd="0" presId="urn:microsoft.com/office/officeart/2005/8/layout/cycle8"/>
    <dgm:cxn modelId="{25EBA7AB-A268-924F-9B3F-03363F392787}" type="presParOf" srcId="{61F82E50-7EB6-B247-8C5C-3A4F1B65E353}" destId="{8A177CA6-76E8-4147-8EAA-8C416ADC1DAA}" srcOrd="3" destOrd="0" presId="urn:microsoft.com/office/officeart/2005/8/layout/cycle8"/>
    <dgm:cxn modelId="{CE15D1A0-6DCF-A644-849C-A14C885E3E5C}" type="presParOf" srcId="{61F82E50-7EB6-B247-8C5C-3A4F1B65E353}" destId="{F5BDB1F8-A900-494D-B32C-D3B49ED2AD68}" srcOrd="4" destOrd="0" presId="urn:microsoft.com/office/officeart/2005/8/layout/cycle8"/>
    <dgm:cxn modelId="{103FCCAE-C2D3-634C-94CB-B59952A4CD1D}" type="presParOf" srcId="{61F82E50-7EB6-B247-8C5C-3A4F1B65E353}" destId="{F8FE8147-4789-E143-9DD3-BFA3587FA460}" srcOrd="5" destOrd="0" presId="urn:microsoft.com/office/officeart/2005/8/layout/cycle8"/>
    <dgm:cxn modelId="{D3906C4A-B575-3F46-B1FF-67E57A8DE954}" type="presParOf" srcId="{61F82E50-7EB6-B247-8C5C-3A4F1B65E353}" destId="{BC152EEA-5433-954F-B7C0-4DC3FCF2B0DD}" srcOrd="6" destOrd="0" presId="urn:microsoft.com/office/officeart/2005/8/layout/cycle8"/>
    <dgm:cxn modelId="{C03769C9-637A-7445-AAA8-31B2BC1051D7}" type="presParOf" srcId="{61F82E50-7EB6-B247-8C5C-3A4F1B65E353}" destId="{CB25FC81-318D-214C-9FF1-5D64FCD1CBCB}" srcOrd="7" destOrd="0" presId="urn:microsoft.com/office/officeart/2005/8/layout/cycle8"/>
    <dgm:cxn modelId="{7C84D59A-AAA2-BB45-8C18-25D0254ACE90}" type="presParOf" srcId="{61F82E50-7EB6-B247-8C5C-3A4F1B65E353}" destId="{6AB1039E-DE52-414B-B46A-D6E07A3B4B2B}" srcOrd="8" destOrd="0" presId="urn:microsoft.com/office/officeart/2005/8/layout/cycle8"/>
    <dgm:cxn modelId="{C8978B14-8D4C-C44C-A620-F7106D9EDAEE}" type="presParOf" srcId="{61F82E50-7EB6-B247-8C5C-3A4F1B65E353}" destId="{224BF29C-8507-C54D-920E-E57D19EFD66C}" srcOrd="9" destOrd="0" presId="urn:microsoft.com/office/officeart/2005/8/layout/cycle8"/>
    <dgm:cxn modelId="{D886C85D-6188-4A4A-A925-B44EB9F39A12}" type="presParOf" srcId="{61F82E50-7EB6-B247-8C5C-3A4F1B65E353}" destId="{035734B7-FB58-C641-9D21-A576D855AFBC}" srcOrd="10" destOrd="0" presId="urn:microsoft.com/office/officeart/2005/8/layout/cycle8"/>
    <dgm:cxn modelId="{2B92D08E-D1DF-BC48-AB43-A89A986ED9FA}" type="presParOf" srcId="{61F82E50-7EB6-B247-8C5C-3A4F1B65E353}" destId="{530DEA02-3650-4A4D-85B3-7DAA72AA5F96}" srcOrd="11" destOrd="0" presId="urn:microsoft.com/office/officeart/2005/8/layout/cycle8"/>
    <dgm:cxn modelId="{053DDDA5-F515-F042-B084-6A092AB33603}" type="presParOf" srcId="{61F82E50-7EB6-B247-8C5C-3A4F1B65E353}" destId="{FD72A209-6151-0C4A-8F90-05C9EDE85A58}" srcOrd="12" destOrd="0" presId="urn:microsoft.com/office/officeart/2005/8/layout/cycle8"/>
    <dgm:cxn modelId="{FBFA187C-38E1-0048-9DE4-A5493FE194A1}" type="presParOf" srcId="{61F82E50-7EB6-B247-8C5C-3A4F1B65E353}" destId="{6D23A959-0BF7-334A-87E6-714CB61DDBC4}" srcOrd="13" destOrd="0" presId="urn:microsoft.com/office/officeart/2005/8/layout/cycle8"/>
    <dgm:cxn modelId="{15A47467-9DCF-FD4B-9B0D-C2C1E5ABF854}" type="presParOf" srcId="{61F82E50-7EB6-B247-8C5C-3A4F1B65E353}" destId="{D6222C39-74CC-664A-8EAD-BA59E7B405C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B8E85-E7F9-4E4B-AB5E-D2DF47B18DED}">
      <dsp:nvSpPr>
        <dsp:cNvPr id="0" name=""/>
        <dsp:cNvSpPr/>
      </dsp:nvSpPr>
      <dsp:spPr>
        <a:xfrm>
          <a:off x="1650394" y="360132"/>
          <a:ext cx="4654020" cy="465402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Sistemas de producción ambientalmente sostenibles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4103174" y="1346341"/>
        <a:ext cx="1662150" cy="1385125"/>
      </dsp:txXfrm>
    </dsp:sp>
    <dsp:sp modelId="{F5BDB1F8-A900-494D-B32C-D3B49ED2AD68}">
      <dsp:nvSpPr>
        <dsp:cNvPr id="0" name=""/>
        <dsp:cNvSpPr/>
      </dsp:nvSpPr>
      <dsp:spPr>
        <a:xfrm>
          <a:off x="1554543" y="526347"/>
          <a:ext cx="4654020" cy="465402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Mecanismos efectivos e inclusivos de gobernanza ambiental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2662643" y="3545920"/>
        <a:ext cx="2493225" cy="1218910"/>
      </dsp:txXfrm>
    </dsp:sp>
    <dsp:sp modelId="{6AB1039E-DE52-414B-B46A-D6E07A3B4B2B}">
      <dsp:nvSpPr>
        <dsp:cNvPr id="0" name=""/>
        <dsp:cNvSpPr/>
      </dsp:nvSpPr>
      <dsp:spPr>
        <a:xfrm>
          <a:off x="1458692" y="360132"/>
          <a:ext cx="4654020" cy="465402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Conservación de ecosistemas saludables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1997783" y="1346341"/>
        <a:ext cx="1662150" cy="1385125"/>
      </dsp:txXfrm>
    </dsp:sp>
    <dsp:sp modelId="{FD72A209-6151-0C4A-8F90-05C9EDE85A58}">
      <dsp:nvSpPr>
        <dsp:cNvPr id="0" name=""/>
        <dsp:cNvSpPr/>
      </dsp:nvSpPr>
      <dsp:spPr>
        <a:xfrm>
          <a:off x="1362672" y="72026"/>
          <a:ext cx="5230232" cy="523023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23A959-0BF7-334A-87E6-714CB61DDBC4}">
      <dsp:nvSpPr>
        <dsp:cNvPr id="0" name=""/>
        <dsp:cNvSpPr/>
      </dsp:nvSpPr>
      <dsp:spPr>
        <a:xfrm>
          <a:off x="1266437" y="237947"/>
          <a:ext cx="5230232" cy="523023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222C39-74CC-664A-8EAD-BA59E7B405C3}">
      <dsp:nvSpPr>
        <dsp:cNvPr id="0" name=""/>
        <dsp:cNvSpPr/>
      </dsp:nvSpPr>
      <dsp:spPr>
        <a:xfrm>
          <a:off x="1170202" y="72026"/>
          <a:ext cx="5230232" cy="523023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B8E85-E7F9-4E4B-AB5E-D2DF47B18DED}">
      <dsp:nvSpPr>
        <dsp:cNvPr id="0" name=""/>
        <dsp:cNvSpPr/>
      </dsp:nvSpPr>
      <dsp:spPr>
        <a:xfrm>
          <a:off x="299980" y="242262"/>
          <a:ext cx="2589761" cy="2589761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>
              <a:solidFill>
                <a:schemeClr val="tx1"/>
              </a:solidFill>
            </a:rPr>
            <a:t>Sistemas de producción ambientalmente sostenibles</a:t>
          </a:r>
          <a:endParaRPr lang="es-ES" sz="1000" b="1" kern="1200" dirty="0">
            <a:solidFill>
              <a:schemeClr val="tx1"/>
            </a:solidFill>
          </a:endParaRPr>
        </a:p>
      </dsp:txBody>
      <dsp:txXfrm>
        <a:off x="1664846" y="791044"/>
        <a:ext cx="924914" cy="770762"/>
      </dsp:txXfrm>
    </dsp:sp>
    <dsp:sp modelId="{F5BDB1F8-A900-494D-B32C-D3B49ED2AD68}">
      <dsp:nvSpPr>
        <dsp:cNvPr id="0" name=""/>
        <dsp:cNvSpPr/>
      </dsp:nvSpPr>
      <dsp:spPr>
        <a:xfrm>
          <a:off x="246643" y="334753"/>
          <a:ext cx="2589761" cy="2589761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>
              <a:solidFill>
                <a:schemeClr val="tx1"/>
              </a:solidFill>
            </a:rPr>
            <a:t>Mecanismos efectivos e inclusivos de gobernanza ambiental</a:t>
          </a:r>
          <a:endParaRPr lang="es-ES" sz="1000" b="1" kern="1200" dirty="0">
            <a:solidFill>
              <a:schemeClr val="tx1"/>
            </a:solidFill>
          </a:endParaRPr>
        </a:p>
      </dsp:txBody>
      <dsp:txXfrm>
        <a:off x="863253" y="2015015"/>
        <a:ext cx="1387372" cy="678270"/>
      </dsp:txXfrm>
    </dsp:sp>
    <dsp:sp modelId="{6AB1039E-DE52-414B-B46A-D6E07A3B4B2B}">
      <dsp:nvSpPr>
        <dsp:cNvPr id="0" name=""/>
        <dsp:cNvSpPr/>
      </dsp:nvSpPr>
      <dsp:spPr>
        <a:xfrm>
          <a:off x="193307" y="242262"/>
          <a:ext cx="2589761" cy="2589761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>
              <a:solidFill>
                <a:schemeClr val="tx1"/>
              </a:solidFill>
            </a:rPr>
            <a:t>Conservación de ecosistemas saludables</a:t>
          </a:r>
          <a:endParaRPr lang="es-ES" sz="1000" b="1" kern="1200" dirty="0">
            <a:solidFill>
              <a:schemeClr val="tx1"/>
            </a:solidFill>
          </a:endParaRPr>
        </a:p>
      </dsp:txBody>
      <dsp:txXfrm>
        <a:off x="493287" y="791044"/>
        <a:ext cx="924914" cy="770762"/>
      </dsp:txXfrm>
    </dsp:sp>
    <dsp:sp modelId="{FD72A209-6151-0C4A-8F90-05C9EDE85A58}">
      <dsp:nvSpPr>
        <dsp:cNvPr id="0" name=""/>
        <dsp:cNvSpPr/>
      </dsp:nvSpPr>
      <dsp:spPr>
        <a:xfrm>
          <a:off x="139875" y="81943"/>
          <a:ext cx="2910398" cy="291039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23A959-0BF7-334A-87E6-714CB61DDBC4}">
      <dsp:nvSpPr>
        <dsp:cNvPr id="0" name=""/>
        <dsp:cNvSpPr/>
      </dsp:nvSpPr>
      <dsp:spPr>
        <a:xfrm>
          <a:off x="86325" y="174271"/>
          <a:ext cx="2910398" cy="291039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222C39-74CC-664A-8EAD-BA59E7B405C3}">
      <dsp:nvSpPr>
        <dsp:cNvPr id="0" name=""/>
        <dsp:cNvSpPr/>
      </dsp:nvSpPr>
      <dsp:spPr>
        <a:xfrm>
          <a:off x="32774" y="81943"/>
          <a:ext cx="2910398" cy="291039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7314-F1D2-E740-A18C-10B89F8B6325}">
      <dsp:nvSpPr>
        <dsp:cNvPr id="0" name=""/>
        <dsp:cNvSpPr/>
      </dsp:nvSpPr>
      <dsp:spPr>
        <a:xfrm>
          <a:off x="-4855847" y="-744392"/>
          <a:ext cx="5785255" cy="5785255"/>
        </a:xfrm>
        <a:prstGeom prst="blockArc">
          <a:avLst>
            <a:gd name="adj1" fmla="val 18900000"/>
            <a:gd name="adj2" fmla="val 2700000"/>
            <a:gd name="adj3" fmla="val 373"/>
          </a:avLst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1172D-ECE9-304C-AF9A-AD35F3BDB0E1}">
      <dsp:nvSpPr>
        <dsp:cNvPr id="0" name=""/>
        <dsp:cNvSpPr/>
      </dsp:nvSpPr>
      <dsp:spPr>
        <a:xfrm>
          <a:off x="301397" y="195317"/>
          <a:ext cx="6988375" cy="3904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99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tx1"/>
              </a:solidFill>
            </a:rPr>
            <a:t>Gestión de áreas protegidas y espacios de conectividad</a:t>
          </a:r>
          <a:endParaRPr lang="es-ES_tradnl" sz="2000" kern="1200" dirty="0">
            <a:solidFill>
              <a:schemeClr val="tx1"/>
            </a:solidFill>
          </a:endParaRPr>
        </a:p>
      </dsp:txBody>
      <dsp:txXfrm>
        <a:off x="301397" y="195317"/>
        <a:ext cx="6988375" cy="390463"/>
      </dsp:txXfrm>
    </dsp:sp>
    <dsp:sp modelId="{76B9816D-2D06-A043-985E-C19756F8699B}">
      <dsp:nvSpPr>
        <dsp:cNvPr id="0" name=""/>
        <dsp:cNvSpPr/>
      </dsp:nvSpPr>
      <dsp:spPr>
        <a:xfrm>
          <a:off x="57357" y="146509"/>
          <a:ext cx="488078" cy="488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EB790-6A18-A649-A9AC-D6E2839777C4}">
      <dsp:nvSpPr>
        <dsp:cNvPr id="0" name=""/>
        <dsp:cNvSpPr/>
      </dsp:nvSpPr>
      <dsp:spPr>
        <a:xfrm>
          <a:off x="654996" y="781356"/>
          <a:ext cx="6634776" cy="39046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99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tx1"/>
              </a:solidFill>
            </a:rPr>
            <a:t>Buenas prácticas en cadenas de valor en biodiversidad</a:t>
          </a:r>
          <a:endParaRPr lang="es-ES_tradnl" sz="2000" kern="1200" dirty="0">
            <a:solidFill>
              <a:schemeClr val="tx1"/>
            </a:solidFill>
          </a:endParaRPr>
        </a:p>
      </dsp:txBody>
      <dsp:txXfrm>
        <a:off x="654996" y="781356"/>
        <a:ext cx="6634776" cy="390463"/>
      </dsp:txXfrm>
    </dsp:sp>
    <dsp:sp modelId="{99EB36C3-259E-C24F-9AF4-C8BBB30D0A48}">
      <dsp:nvSpPr>
        <dsp:cNvPr id="0" name=""/>
        <dsp:cNvSpPr/>
      </dsp:nvSpPr>
      <dsp:spPr>
        <a:xfrm>
          <a:off x="410957" y="732548"/>
          <a:ext cx="488078" cy="488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71AEC-1FB4-F646-A549-DAE7C0D40492}">
      <dsp:nvSpPr>
        <dsp:cNvPr id="0" name=""/>
        <dsp:cNvSpPr/>
      </dsp:nvSpPr>
      <dsp:spPr>
        <a:xfrm>
          <a:off x="848767" y="1366964"/>
          <a:ext cx="6441005" cy="39046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99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tx1"/>
              </a:solidFill>
            </a:rPr>
            <a:t>Buenas prácticas manejo fuego</a:t>
          </a:r>
          <a:endParaRPr lang="es-ES_tradnl" sz="2000" kern="1200" dirty="0">
            <a:solidFill>
              <a:schemeClr val="tx1"/>
            </a:solidFill>
          </a:endParaRPr>
        </a:p>
      </dsp:txBody>
      <dsp:txXfrm>
        <a:off x="848767" y="1366964"/>
        <a:ext cx="6441005" cy="390463"/>
      </dsp:txXfrm>
    </dsp:sp>
    <dsp:sp modelId="{60CF34C1-2F50-B849-811C-308555272173}">
      <dsp:nvSpPr>
        <dsp:cNvPr id="0" name=""/>
        <dsp:cNvSpPr/>
      </dsp:nvSpPr>
      <dsp:spPr>
        <a:xfrm>
          <a:off x="604728" y="1318156"/>
          <a:ext cx="488078" cy="488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2A0AF-83B3-3644-A768-E62D46C8C28A}">
      <dsp:nvSpPr>
        <dsp:cNvPr id="0" name=""/>
        <dsp:cNvSpPr/>
      </dsp:nvSpPr>
      <dsp:spPr>
        <a:xfrm>
          <a:off x="910636" y="1953003"/>
          <a:ext cx="6379136" cy="39046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99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tx1"/>
              </a:solidFill>
            </a:rPr>
            <a:t>Buenas prácticas agrícolas y pecuarias sostenibles</a:t>
          </a:r>
          <a:endParaRPr lang="es-ES_tradnl" sz="2000" kern="1200" dirty="0">
            <a:solidFill>
              <a:schemeClr val="tx1"/>
            </a:solidFill>
          </a:endParaRPr>
        </a:p>
      </dsp:txBody>
      <dsp:txXfrm>
        <a:off x="910636" y="1953003"/>
        <a:ext cx="6379136" cy="390463"/>
      </dsp:txXfrm>
    </dsp:sp>
    <dsp:sp modelId="{24475A81-7755-A94C-8CB3-5A4D811095D4}">
      <dsp:nvSpPr>
        <dsp:cNvPr id="0" name=""/>
        <dsp:cNvSpPr/>
      </dsp:nvSpPr>
      <dsp:spPr>
        <a:xfrm>
          <a:off x="666597" y="1904195"/>
          <a:ext cx="488078" cy="488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57C72-AC49-F54F-8E80-32C1838570BB}">
      <dsp:nvSpPr>
        <dsp:cNvPr id="0" name=""/>
        <dsp:cNvSpPr/>
      </dsp:nvSpPr>
      <dsp:spPr>
        <a:xfrm>
          <a:off x="848767" y="2539041"/>
          <a:ext cx="6441005" cy="39046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99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tx1"/>
              </a:solidFill>
            </a:rPr>
            <a:t>Manejo información espacial / Monitoreo </a:t>
          </a:r>
          <a:endParaRPr lang="es-ES_tradnl" sz="2000" kern="1200" dirty="0">
            <a:solidFill>
              <a:schemeClr val="tx1"/>
            </a:solidFill>
          </a:endParaRPr>
        </a:p>
      </dsp:txBody>
      <dsp:txXfrm>
        <a:off x="848767" y="2539041"/>
        <a:ext cx="6441005" cy="390463"/>
      </dsp:txXfrm>
    </dsp:sp>
    <dsp:sp modelId="{ECFB8683-D701-6B48-B59E-1A541AC15401}">
      <dsp:nvSpPr>
        <dsp:cNvPr id="0" name=""/>
        <dsp:cNvSpPr/>
      </dsp:nvSpPr>
      <dsp:spPr>
        <a:xfrm>
          <a:off x="604728" y="2490234"/>
          <a:ext cx="488078" cy="488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D4A09F-E8B0-5B4A-AD96-3D35840F3F8B}">
      <dsp:nvSpPr>
        <dsp:cNvPr id="0" name=""/>
        <dsp:cNvSpPr/>
      </dsp:nvSpPr>
      <dsp:spPr>
        <a:xfrm>
          <a:off x="654996" y="3124650"/>
          <a:ext cx="6634776" cy="3904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99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tx1"/>
              </a:solidFill>
            </a:rPr>
            <a:t>Gobernanza ambiental / Diálogo</a:t>
          </a:r>
          <a:endParaRPr lang="es-ES_tradnl" sz="2000" kern="1200" dirty="0">
            <a:solidFill>
              <a:schemeClr val="tx1"/>
            </a:solidFill>
          </a:endParaRPr>
        </a:p>
      </dsp:txBody>
      <dsp:txXfrm>
        <a:off x="654996" y="3124650"/>
        <a:ext cx="6634776" cy="390463"/>
      </dsp:txXfrm>
    </dsp:sp>
    <dsp:sp modelId="{F46D97E6-F34A-094D-9BAE-025AFBA00844}">
      <dsp:nvSpPr>
        <dsp:cNvPr id="0" name=""/>
        <dsp:cNvSpPr/>
      </dsp:nvSpPr>
      <dsp:spPr>
        <a:xfrm>
          <a:off x="410957" y="3075842"/>
          <a:ext cx="488078" cy="488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B61CB-638C-2B49-8D61-9C95342425EB}">
      <dsp:nvSpPr>
        <dsp:cNvPr id="0" name=""/>
        <dsp:cNvSpPr/>
      </dsp:nvSpPr>
      <dsp:spPr>
        <a:xfrm>
          <a:off x="301397" y="3710689"/>
          <a:ext cx="6988375" cy="39046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99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tx1"/>
              </a:solidFill>
            </a:rPr>
            <a:t>Comunicación ambiental</a:t>
          </a:r>
          <a:endParaRPr lang="es-ES_tradnl" sz="2000" kern="1200" dirty="0">
            <a:solidFill>
              <a:schemeClr val="tx1"/>
            </a:solidFill>
          </a:endParaRPr>
        </a:p>
      </dsp:txBody>
      <dsp:txXfrm>
        <a:off x="301397" y="3710689"/>
        <a:ext cx="6988375" cy="390463"/>
      </dsp:txXfrm>
    </dsp:sp>
    <dsp:sp modelId="{926702BE-A330-BE4B-83B8-45CE3C25A4BA}">
      <dsp:nvSpPr>
        <dsp:cNvPr id="0" name=""/>
        <dsp:cNvSpPr/>
      </dsp:nvSpPr>
      <dsp:spPr>
        <a:xfrm>
          <a:off x="57357" y="3661881"/>
          <a:ext cx="488078" cy="488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7314-F1D2-E740-A18C-10B89F8B6325}">
      <dsp:nvSpPr>
        <dsp:cNvPr id="0" name=""/>
        <dsp:cNvSpPr/>
      </dsp:nvSpPr>
      <dsp:spPr>
        <a:xfrm>
          <a:off x="-4080370" y="-626271"/>
          <a:ext cx="4862262" cy="4862262"/>
        </a:xfrm>
        <a:prstGeom prst="blockArc">
          <a:avLst>
            <a:gd name="adj1" fmla="val 18900000"/>
            <a:gd name="adj2" fmla="val 2700000"/>
            <a:gd name="adj3" fmla="val 444"/>
          </a:avLst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1172D-ECE9-304C-AF9A-AD35F3BDB0E1}">
      <dsp:nvSpPr>
        <dsp:cNvPr id="0" name=""/>
        <dsp:cNvSpPr/>
      </dsp:nvSpPr>
      <dsp:spPr>
        <a:xfrm>
          <a:off x="253399" y="164097"/>
          <a:ext cx="4074645" cy="3280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9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>
              <a:solidFill>
                <a:schemeClr val="tx1"/>
              </a:solidFill>
            </a:rPr>
            <a:t>Gestión de áreas protegidas y espacios de conectividad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253399" y="164097"/>
        <a:ext cx="4074645" cy="328051"/>
      </dsp:txXfrm>
    </dsp:sp>
    <dsp:sp modelId="{76B9816D-2D06-A043-985E-C19756F8699B}">
      <dsp:nvSpPr>
        <dsp:cNvPr id="0" name=""/>
        <dsp:cNvSpPr/>
      </dsp:nvSpPr>
      <dsp:spPr>
        <a:xfrm>
          <a:off x="48367" y="123091"/>
          <a:ext cx="410064" cy="4100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EB790-6A18-A649-A9AC-D6E2839777C4}">
      <dsp:nvSpPr>
        <dsp:cNvPr id="0" name=""/>
        <dsp:cNvSpPr/>
      </dsp:nvSpPr>
      <dsp:spPr>
        <a:xfrm>
          <a:off x="550479" y="656463"/>
          <a:ext cx="3777565" cy="32805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9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>
              <a:solidFill>
                <a:schemeClr val="tx1"/>
              </a:solidFill>
            </a:rPr>
            <a:t>Buenas prácticas en cadenas de valor en biodiversidad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550479" y="656463"/>
        <a:ext cx="3777565" cy="328051"/>
      </dsp:txXfrm>
    </dsp:sp>
    <dsp:sp modelId="{99EB36C3-259E-C24F-9AF4-C8BBB30D0A48}">
      <dsp:nvSpPr>
        <dsp:cNvPr id="0" name=""/>
        <dsp:cNvSpPr/>
      </dsp:nvSpPr>
      <dsp:spPr>
        <a:xfrm>
          <a:off x="345447" y="615457"/>
          <a:ext cx="410064" cy="4100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71AEC-1FB4-F646-A549-DAE7C0D40492}">
      <dsp:nvSpPr>
        <dsp:cNvPr id="0" name=""/>
        <dsp:cNvSpPr/>
      </dsp:nvSpPr>
      <dsp:spPr>
        <a:xfrm>
          <a:off x="713278" y="1148468"/>
          <a:ext cx="3614767" cy="32805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9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>
              <a:solidFill>
                <a:schemeClr val="tx1"/>
              </a:solidFill>
            </a:rPr>
            <a:t>Buenas prácticas manejo fuego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713278" y="1148468"/>
        <a:ext cx="3614767" cy="328051"/>
      </dsp:txXfrm>
    </dsp:sp>
    <dsp:sp modelId="{60CF34C1-2F50-B849-811C-308555272173}">
      <dsp:nvSpPr>
        <dsp:cNvPr id="0" name=""/>
        <dsp:cNvSpPr/>
      </dsp:nvSpPr>
      <dsp:spPr>
        <a:xfrm>
          <a:off x="508246" y="1107461"/>
          <a:ext cx="410064" cy="4100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2A0AF-83B3-3644-A768-E62D46C8C28A}">
      <dsp:nvSpPr>
        <dsp:cNvPr id="0" name=""/>
        <dsp:cNvSpPr/>
      </dsp:nvSpPr>
      <dsp:spPr>
        <a:xfrm>
          <a:off x="765258" y="1640833"/>
          <a:ext cx="3562787" cy="32805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9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>
              <a:solidFill>
                <a:schemeClr val="tx1"/>
              </a:solidFill>
            </a:rPr>
            <a:t>Buenas prácticas agrícolas y pecuarias sostenibles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765258" y="1640833"/>
        <a:ext cx="3562787" cy="328051"/>
      </dsp:txXfrm>
    </dsp:sp>
    <dsp:sp modelId="{24475A81-7755-A94C-8CB3-5A4D811095D4}">
      <dsp:nvSpPr>
        <dsp:cNvPr id="0" name=""/>
        <dsp:cNvSpPr/>
      </dsp:nvSpPr>
      <dsp:spPr>
        <a:xfrm>
          <a:off x="560225" y="1599827"/>
          <a:ext cx="410064" cy="4100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57C72-AC49-F54F-8E80-32C1838570BB}">
      <dsp:nvSpPr>
        <dsp:cNvPr id="0" name=""/>
        <dsp:cNvSpPr/>
      </dsp:nvSpPr>
      <dsp:spPr>
        <a:xfrm>
          <a:off x="713278" y="2133199"/>
          <a:ext cx="3614767" cy="32805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9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>
              <a:solidFill>
                <a:schemeClr val="tx1"/>
              </a:solidFill>
            </a:rPr>
            <a:t>Manejo información espacial / Monitoreo 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713278" y="2133199"/>
        <a:ext cx="3614767" cy="328051"/>
      </dsp:txXfrm>
    </dsp:sp>
    <dsp:sp modelId="{ECFB8683-D701-6B48-B59E-1A541AC15401}">
      <dsp:nvSpPr>
        <dsp:cNvPr id="0" name=""/>
        <dsp:cNvSpPr/>
      </dsp:nvSpPr>
      <dsp:spPr>
        <a:xfrm>
          <a:off x="508246" y="2092193"/>
          <a:ext cx="410064" cy="4100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D4A09F-E8B0-5B4A-AD96-3D35840F3F8B}">
      <dsp:nvSpPr>
        <dsp:cNvPr id="0" name=""/>
        <dsp:cNvSpPr/>
      </dsp:nvSpPr>
      <dsp:spPr>
        <a:xfrm>
          <a:off x="550479" y="2625204"/>
          <a:ext cx="3777565" cy="3280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9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>
              <a:solidFill>
                <a:schemeClr val="tx1"/>
              </a:solidFill>
            </a:rPr>
            <a:t>Gobernanza ambiental / Diálogo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550479" y="2625204"/>
        <a:ext cx="3777565" cy="328051"/>
      </dsp:txXfrm>
    </dsp:sp>
    <dsp:sp modelId="{F46D97E6-F34A-094D-9BAE-025AFBA00844}">
      <dsp:nvSpPr>
        <dsp:cNvPr id="0" name=""/>
        <dsp:cNvSpPr/>
      </dsp:nvSpPr>
      <dsp:spPr>
        <a:xfrm>
          <a:off x="345447" y="2584197"/>
          <a:ext cx="410064" cy="4100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B61CB-638C-2B49-8D61-9C95342425EB}">
      <dsp:nvSpPr>
        <dsp:cNvPr id="0" name=""/>
        <dsp:cNvSpPr/>
      </dsp:nvSpPr>
      <dsp:spPr>
        <a:xfrm>
          <a:off x="253399" y="3117569"/>
          <a:ext cx="4074645" cy="32805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9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>
              <a:solidFill>
                <a:schemeClr val="tx1"/>
              </a:solidFill>
            </a:rPr>
            <a:t>Comunicación ambiental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253399" y="3117569"/>
        <a:ext cx="4074645" cy="328051"/>
      </dsp:txXfrm>
    </dsp:sp>
    <dsp:sp modelId="{926702BE-A330-BE4B-83B8-45CE3C25A4BA}">
      <dsp:nvSpPr>
        <dsp:cNvPr id="0" name=""/>
        <dsp:cNvSpPr/>
      </dsp:nvSpPr>
      <dsp:spPr>
        <a:xfrm>
          <a:off x="48367" y="3076563"/>
          <a:ext cx="410064" cy="4100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84675-D491-944D-A636-32784DB1A0C3}">
      <dsp:nvSpPr>
        <dsp:cNvPr id="0" name=""/>
        <dsp:cNvSpPr/>
      </dsp:nvSpPr>
      <dsp:spPr>
        <a:xfrm>
          <a:off x="1299760" y="0"/>
          <a:ext cx="3617202" cy="3617202"/>
        </a:xfrm>
        <a:prstGeom prst="triangl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3A2539-0818-C447-9705-5BC37C2DA188}">
      <dsp:nvSpPr>
        <dsp:cNvPr id="0" name=""/>
        <dsp:cNvSpPr/>
      </dsp:nvSpPr>
      <dsp:spPr>
        <a:xfrm>
          <a:off x="3108361" y="363663"/>
          <a:ext cx="2351181" cy="85625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dirty="0" smtClean="0"/>
            <a:t>Sistema de Unidades de Conservación </a:t>
          </a:r>
          <a:endParaRPr lang="es-ES_tradnl" sz="1900" kern="1200" dirty="0"/>
        </a:p>
      </dsp:txBody>
      <dsp:txXfrm>
        <a:off x="3150160" y="405462"/>
        <a:ext cx="2267583" cy="772661"/>
      </dsp:txXfrm>
    </dsp:sp>
    <dsp:sp modelId="{CBD1CB81-0270-3A4C-8AF2-71731BDFA23D}">
      <dsp:nvSpPr>
        <dsp:cNvPr id="0" name=""/>
        <dsp:cNvSpPr/>
      </dsp:nvSpPr>
      <dsp:spPr>
        <a:xfrm>
          <a:off x="3108361" y="1326955"/>
          <a:ext cx="2351181" cy="85625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dirty="0" smtClean="0"/>
            <a:t>Paisajes y espacios de conectividad</a:t>
          </a:r>
          <a:endParaRPr lang="es-ES_tradnl" sz="1900" kern="1200" dirty="0"/>
        </a:p>
      </dsp:txBody>
      <dsp:txXfrm>
        <a:off x="3150160" y="1368754"/>
        <a:ext cx="2267583" cy="772661"/>
      </dsp:txXfrm>
    </dsp:sp>
    <dsp:sp modelId="{D9CE4058-67A3-2043-90EB-63BADCDC1F6A}">
      <dsp:nvSpPr>
        <dsp:cNvPr id="0" name=""/>
        <dsp:cNvSpPr/>
      </dsp:nvSpPr>
      <dsp:spPr>
        <a:xfrm>
          <a:off x="3108361" y="2290246"/>
          <a:ext cx="2351181" cy="85625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dirty="0" smtClean="0"/>
            <a:t>UCPN / AP</a:t>
          </a:r>
          <a:endParaRPr lang="es-ES_tradnl" sz="1900" kern="1200" dirty="0"/>
        </a:p>
      </dsp:txBody>
      <dsp:txXfrm>
        <a:off x="3150160" y="2332045"/>
        <a:ext cx="2267583" cy="7726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B8E85-E7F9-4E4B-AB5E-D2DF47B18DED}">
      <dsp:nvSpPr>
        <dsp:cNvPr id="0" name=""/>
        <dsp:cNvSpPr/>
      </dsp:nvSpPr>
      <dsp:spPr>
        <a:xfrm>
          <a:off x="549515" y="242351"/>
          <a:ext cx="3131924" cy="313192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</a:rPr>
            <a:t>Sistemas de producción ambientalmente sostenibles</a:t>
          </a:r>
          <a:endParaRPr lang="es-ES" sz="1200" b="1" kern="1200" dirty="0">
            <a:solidFill>
              <a:schemeClr val="tx1"/>
            </a:solidFill>
          </a:endParaRPr>
        </a:p>
      </dsp:txBody>
      <dsp:txXfrm>
        <a:off x="2200114" y="906021"/>
        <a:ext cx="1118544" cy="932120"/>
      </dsp:txXfrm>
    </dsp:sp>
    <dsp:sp modelId="{F5BDB1F8-A900-494D-B32C-D3B49ED2AD68}">
      <dsp:nvSpPr>
        <dsp:cNvPr id="0" name=""/>
        <dsp:cNvSpPr/>
      </dsp:nvSpPr>
      <dsp:spPr>
        <a:xfrm>
          <a:off x="485013" y="354205"/>
          <a:ext cx="3131924" cy="313192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</a:rPr>
            <a:t>Mecanismos efectivos e inclusivos de gobernanza ambiental</a:t>
          </a:r>
          <a:endParaRPr lang="es-ES" sz="1200" b="1" kern="1200" dirty="0">
            <a:solidFill>
              <a:schemeClr val="tx1"/>
            </a:solidFill>
          </a:endParaRPr>
        </a:p>
      </dsp:txBody>
      <dsp:txXfrm>
        <a:off x="1230709" y="2386228"/>
        <a:ext cx="1677816" cy="820266"/>
      </dsp:txXfrm>
    </dsp:sp>
    <dsp:sp modelId="{6AB1039E-DE52-414B-B46A-D6E07A3B4B2B}">
      <dsp:nvSpPr>
        <dsp:cNvPr id="0" name=""/>
        <dsp:cNvSpPr/>
      </dsp:nvSpPr>
      <dsp:spPr>
        <a:xfrm>
          <a:off x="420510" y="242351"/>
          <a:ext cx="3131924" cy="313192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</a:rPr>
            <a:t>Conservación de ecosistemas saludables</a:t>
          </a:r>
          <a:endParaRPr lang="es-ES" sz="1200" b="1" kern="1200" dirty="0">
            <a:solidFill>
              <a:schemeClr val="tx1"/>
            </a:solidFill>
          </a:endParaRPr>
        </a:p>
      </dsp:txBody>
      <dsp:txXfrm>
        <a:off x="783291" y="906021"/>
        <a:ext cx="1118544" cy="932120"/>
      </dsp:txXfrm>
    </dsp:sp>
    <dsp:sp modelId="{FD72A209-6151-0C4A-8F90-05C9EDE85A58}">
      <dsp:nvSpPr>
        <dsp:cNvPr id="0" name=""/>
        <dsp:cNvSpPr/>
      </dsp:nvSpPr>
      <dsp:spPr>
        <a:xfrm>
          <a:off x="355893" y="48470"/>
          <a:ext cx="3519687" cy="351968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23A959-0BF7-334A-87E6-714CB61DDBC4}">
      <dsp:nvSpPr>
        <dsp:cNvPr id="0" name=""/>
        <dsp:cNvSpPr/>
      </dsp:nvSpPr>
      <dsp:spPr>
        <a:xfrm>
          <a:off x="291131" y="160126"/>
          <a:ext cx="3519687" cy="351968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222C39-74CC-664A-8EAD-BA59E7B405C3}">
      <dsp:nvSpPr>
        <dsp:cNvPr id="0" name=""/>
        <dsp:cNvSpPr/>
      </dsp:nvSpPr>
      <dsp:spPr>
        <a:xfrm>
          <a:off x="226370" y="48470"/>
          <a:ext cx="3519687" cy="351968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8F8FF-998F-4E48-9A7F-08E575B1E88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D426D-7D7E-7D4A-AB6A-C6C23B1659E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699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7465F-F2F8-C549-BD2C-6925695321D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73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11F-0746-BB49-8713-6F425AAA571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0731-D941-634D-B5DD-8591A61396D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410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11F-0746-BB49-8713-6F425AAA571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0731-D941-634D-B5DD-8591A61396D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6766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11F-0746-BB49-8713-6F425AAA571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0731-D941-634D-B5DD-8591A61396D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925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11F-0746-BB49-8713-6F425AAA571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0731-D941-634D-B5DD-8591A61396D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9173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11F-0746-BB49-8713-6F425AAA571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0731-D941-634D-B5DD-8591A61396D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2639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11F-0746-BB49-8713-6F425AAA571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0731-D941-634D-B5DD-8591A61396D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7592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11F-0746-BB49-8713-6F425AAA571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0731-D941-634D-B5DD-8591A61396D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5972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11F-0746-BB49-8713-6F425AAA571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0731-D941-634D-B5DD-8591A61396D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1573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11F-0746-BB49-8713-6F425AAA571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0731-D941-634D-B5DD-8591A61396D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222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11F-0746-BB49-8713-6F425AAA571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0731-D941-634D-B5DD-8591A61396D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5197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11F-0746-BB49-8713-6F425AAA571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0731-D941-634D-B5DD-8591A61396D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002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4011F-0746-BB49-8713-6F425AAA5718}" type="datetimeFigureOut">
              <a:rPr lang="es-ES_tradnl" smtClean="0"/>
              <a:t>11/4/19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F0731-D941-634D-B5DD-8591A61396D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278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27.tiff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diagramData" Target="../diagrams/data6.xml"/><Relationship Id="rId8" Type="http://schemas.openxmlformats.org/officeDocument/2006/relationships/diagramLayout" Target="../diagrams/layout6.xml"/><Relationship Id="rId9" Type="http://schemas.openxmlformats.org/officeDocument/2006/relationships/diagramQuickStyle" Target="../diagrams/quickStyle6.xml"/><Relationship Id="rId10" Type="http://schemas.openxmlformats.org/officeDocument/2006/relationships/diagramColors" Target="../diagrams/colors6.xml"/><Relationship Id="rId11" Type="http://schemas.microsoft.com/office/2007/relationships/diagramDrawing" Target="../diagrams/drawing6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Fortalecimiento de capacidades en el contexto del proyecto ECCOS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588653"/>
            <a:ext cx="9144000" cy="79073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ES_tradnl" dirty="0" smtClean="0"/>
              <a:t>Roberto Vides A. </a:t>
            </a:r>
          </a:p>
          <a:p>
            <a:pPr algn="l"/>
            <a:r>
              <a:rPr lang="es-ES_tradnl" dirty="0" smtClean="0"/>
              <a:t>Director de la FCBC </a:t>
            </a:r>
            <a:endParaRPr lang="es-ES_tradnl" dirty="0"/>
          </a:p>
        </p:txBody>
      </p:sp>
      <p:pic>
        <p:nvPicPr>
          <p:cNvPr id="5" name="Imagen 4" descr="logofcbcbaj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144" y="3620347"/>
            <a:ext cx="1796856" cy="19366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1359"/>
            <a:ext cx="12192000" cy="131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lvl="0"/>
            <a:r>
              <a:rPr lang="es-ES_tradnl" sz="3200" b="1" dirty="0">
                <a:solidFill>
                  <a:srgbClr val="FF0000"/>
                </a:solidFill>
              </a:rPr>
              <a:t>2. </a:t>
            </a:r>
            <a:r>
              <a:rPr lang="es-ES_tradnl" sz="3200" dirty="0"/>
              <a:t>Cuáles son </a:t>
            </a:r>
            <a:r>
              <a:rPr lang="es-ES_tradnl" sz="3200" b="1" dirty="0"/>
              <a:t>las limitantes para la conectividad </a:t>
            </a:r>
            <a:r>
              <a:rPr lang="es-ES_tradnl" sz="3200" dirty="0"/>
              <a:t>a escala de paisajes</a:t>
            </a:r>
            <a:r>
              <a:rPr lang="es-BO" sz="3200" dirty="0"/>
              <a:t/>
            </a:r>
            <a:br>
              <a:rPr lang="es-BO" sz="3200" dirty="0"/>
            </a:br>
            <a:endParaRPr lang="es-ES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5" y="3995901"/>
            <a:ext cx="11959704" cy="189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7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1981200" y="952559"/>
            <a:ext cx="4789426" cy="4361713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Límites</a:t>
            </a:r>
            <a:r>
              <a:rPr lang="es-ES" dirty="0"/>
              <a:t> </a:t>
            </a:r>
            <a:r>
              <a:rPr lang="es-ES" dirty="0" smtClean="0"/>
              <a:t>jurisdiccionales</a:t>
            </a:r>
            <a:r>
              <a:rPr lang="es-ES" dirty="0"/>
              <a:t>, locales, regionales, internacionales </a:t>
            </a:r>
          </a:p>
          <a:p>
            <a:r>
              <a:rPr lang="es-ES" dirty="0"/>
              <a:t>Diferencia de patrones de </a:t>
            </a:r>
            <a:r>
              <a:rPr lang="es-ES" b="1" dirty="0"/>
              <a:t>desarrollo </a:t>
            </a:r>
            <a:r>
              <a:rPr lang="es-ES" dirty="0"/>
              <a:t>y visiones estratégicas</a:t>
            </a:r>
          </a:p>
          <a:p>
            <a:r>
              <a:rPr lang="es-ES" dirty="0"/>
              <a:t>Obstáculos </a:t>
            </a:r>
            <a:r>
              <a:rPr lang="es-ES" b="1" dirty="0"/>
              <a:t>biofísicos</a:t>
            </a:r>
          </a:p>
          <a:p>
            <a:r>
              <a:rPr lang="es-ES" dirty="0"/>
              <a:t>Costo de oportunidad para la </a:t>
            </a:r>
            <a:r>
              <a:rPr lang="es-ES" b="1" dirty="0"/>
              <a:t>restauración</a:t>
            </a:r>
            <a:r>
              <a:rPr lang="es-ES" dirty="0"/>
              <a:t> ecológica</a:t>
            </a:r>
          </a:p>
          <a:p>
            <a:r>
              <a:rPr lang="es-ES" dirty="0"/>
              <a:t>Marcos político-institucionales de </a:t>
            </a:r>
            <a:r>
              <a:rPr lang="es-ES" b="1" dirty="0"/>
              <a:t>cooperación </a:t>
            </a:r>
          </a:p>
          <a:p>
            <a:r>
              <a:rPr lang="es-ES" b="1" dirty="0"/>
              <a:t>Violencia</a:t>
            </a:r>
            <a:r>
              <a:rPr lang="es-ES" dirty="0"/>
              <a:t> y delitos: narcotráfico, contrabando, </a:t>
            </a:r>
            <a:r>
              <a:rPr lang="es-ES" dirty="0" err="1"/>
              <a:t>etc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687094"/>
            <a:ext cx="9144000" cy="957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61" y="1537463"/>
            <a:ext cx="3411393" cy="294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544" y="2022363"/>
            <a:ext cx="8229600" cy="796950"/>
          </a:xfrm>
        </p:spPr>
        <p:txBody>
          <a:bodyPr>
            <a:noAutofit/>
          </a:bodyPr>
          <a:lstStyle/>
          <a:p>
            <a:r>
              <a:rPr lang="es-ES" sz="2800" b="1" dirty="0"/>
              <a:t>L</a:t>
            </a:r>
            <a:r>
              <a:rPr lang="es-ES" sz="2800" b="1" dirty="0" smtClean="0"/>
              <a:t>os </a:t>
            </a:r>
            <a:r>
              <a:rPr lang="es-ES" sz="2800" b="1" dirty="0"/>
              <a:t>límites o umbrales de los sistemas para la gestión o la restauración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3318934"/>
            <a:ext cx="8229600" cy="3230563"/>
          </a:xfrm>
        </p:spPr>
        <p:txBody>
          <a:bodyPr>
            <a:normAutofit/>
          </a:bodyPr>
          <a:lstStyle/>
          <a:p>
            <a:r>
              <a:rPr lang="es-ES" sz="2400" dirty="0"/>
              <a:t>Son </a:t>
            </a:r>
            <a:r>
              <a:rPr lang="es-ES" sz="2400" b="1" dirty="0"/>
              <a:t>poco entendidos</a:t>
            </a:r>
          </a:p>
          <a:p>
            <a:r>
              <a:rPr lang="es-ES" sz="2400" dirty="0"/>
              <a:t>Requieren </a:t>
            </a:r>
            <a:r>
              <a:rPr lang="es-ES" sz="2400" b="1" dirty="0"/>
              <a:t>sistemas de monitoreo </a:t>
            </a:r>
            <a:r>
              <a:rPr lang="es-ES" sz="2400" dirty="0"/>
              <a:t>eficientes y efectivos</a:t>
            </a:r>
          </a:p>
          <a:p>
            <a:r>
              <a:rPr lang="es-ES" sz="2400" dirty="0"/>
              <a:t>Por lo general </a:t>
            </a:r>
            <a:r>
              <a:rPr lang="es-ES" sz="2400" b="1" dirty="0"/>
              <a:t>no son incorporados </a:t>
            </a:r>
            <a:r>
              <a:rPr lang="es-ES" sz="2400" dirty="0"/>
              <a:t>en las políticas públicas</a:t>
            </a:r>
          </a:p>
          <a:p>
            <a:r>
              <a:rPr lang="es-ES" sz="2400" dirty="0"/>
              <a:t>Los </a:t>
            </a:r>
            <a:r>
              <a:rPr lang="es-ES" sz="2400" b="1" dirty="0"/>
              <a:t>costos </a:t>
            </a:r>
            <a:r>
              <a:rPr lang="es-ES" sz="2400" dirty="0"/>
              <a:t>de remediación, restauración y rehabilitación de suelos, agua, biodiversidad y paisajes son demasiado altos como para no tomar medidas preventivas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30201"/>
            <a:ext cx="9144000" cy="140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209800" y="1528811"/>
            <a:ext cx="7772400" cy="1470025"/>
          </a:xfrm>
        </p:spPr>
        <p:txBody>
          <a:bodyPr>
            <a:noAutofit/>
          </a:bodyPr>
          <a:lstStyle/>
          <a:p>
            <a:pPr lvl="0"/>
            <a:r>
              <a:rPr lang="es-ES_tradnl" sz="3200" b="1" dirty="0">
                <a:solidFill>
                  <a:srgbClr val="FF0000"/>
                </a:solidFill>
              </a:rPr>
              <a:t>3. </a:t>
            </a:r>
            <a:r>
              <a:rPr lang="es-ES_tradnl" sz="3200" dirty="0"/>
              <a:t>El </a:t>
            </a:r>
            <a:r>
              <a:rPr lang="es-ES_tradnl" sz="3200" b="1" dirty="0"/>
              <a:t>Programa de la Unión Europea para la ZICOSUR </a:t>
            </a:r>
            <a:r>
              <a:rPr lang="es-ES_tradnl" sz="3200" dirty="0"/>
              <a:t>en Sudamérica: oportunidad para establecer </a:t>
            </a:r>
            <a:r>
              <a:rPr lang="es-ES_tradnl" sz="3200" b="1" dirty="0"/>
              <a:t>acciones de conectividad </a:t>
            </a:r>
            <a:r>
              <a:rPr lang="es-ES_tradnl" sz="3200" b="1" dirty="0" smtClean="0"/>
              <a:t>transfronteriza</a:t>
            </a:r>
            <a:r>
              <a:rPr lang="es-BO" sz="3200" dirty="0"/>
              <a:t/>
            </a:r>
            <a:br>
              <a:rPr lang="es-BO" sz="3200" dirty="0"/>
            </a:br>
            <a:endParaRPr lang="es-E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934" y="2662345"/>
            <a:ext cx="3018443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6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/>
              <a:t>Cuáles son estas oportunidades </a:t>
            </a:r>
            <a:r>
              <a:rPr lang="es-ES" sz="3600" dirty="0"/>
              <a:t>para la conectividad </a:t>
            </a:r>
            <a:r>
              <a:rPr lang="es-ES" sz="3600" dirty="0" smtClean="0"/>
              <a:t>transfronteriza?</a:t>
            </a:r>
            <a:endParaRPr lang="es-ES" sz="3600" dirty="0"/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1981201" y="3375731"/>
            <a:ext cx="8432799" cy="1854981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Continuidad biofísica: orográfica, hidrográfica, biogeográfica</a:t>
            </a:r>
          </a:p>
          <a:p>
            <a:r>
              <a:rPr lang="es-ES" dirty="0"/>
              <a:t>Áreas protegidas limítrofes</a:t>
            </a:r>
          </a:p>
          <a:p>
            <a:r>
              <a:rPr lang="es-ES" dirty="0"/>
              <a:t>Acuerdos regionales, nacionales y subnacionales</a:t>
            </a:r>
          </a:p>
          <a:p>
            <a:r>
              <a:rPr lang="es-ES" dirty="0"/>
              <a:t>Programas de la cooperación internacional</a:t>
            </a:r>
          </a:p>
          <a:p>
            <a:r>
              <a:rPr lang="es-ES" dirty="0"/>
              <a:t>Compromisos globales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92979"/>
            <a:ext cx="9144000" cy="1214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85" y="1851722"/>
            <a:ext cx="3893198" cy="135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6036"/>
            <a:ext cx="9144000" cy="6465928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843276" y="2022098"/>
            <a:ext cx="517979" cy="4679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/>
          <p:cNvSpPr/>
          <p:nvPr/>
        </p:nvSpPr>
        <p:spPr>
          <a:xfrm>
            <a:off x="6488590" y="2876383"/>
            <a:ext cx="517979" cy="4679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6102265" y="3344306"/>
            <a:ext cx="517979" cy="4679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5325297" y="3344306"/>
            <a:ext cx="517979" cy="4679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4807318" y="4046191"/>
            <a:ext cx="517979" cy="4679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3689834" y="1572883"/>
            <a:ext cx="517979" cy="4679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3689834" y="3110344"/>
            <a:ext cx="517979" cy="4679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5209463" y="2110852"/>
            <a:ext cx="613954" cy="620323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Elipse 11"/>
          <p:cNvSpPr/>
          <p:nvPr/>
        </p:nvSpPr>
        <p:spPr>
          <a:xfrm>
            <a:off x="5818194" y="2876382"/>
            <a:ext cx="613954" cy="620323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Elipse 12"/>
          <p:cNvSpPr/>
          <p:nvPr/>
        </p:nvSpPr>
        <p:spPr>
          <a:xfrm>
            <a:off x="6653783" y="3578267"/>
            <a:ext cx="613954" cy="620323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7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9483"/>
            <a:ext cx="9144000" cy="64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1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190"/>
            <a:ext cx="9144000" cy="630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190"/>
            <a:ext cx="9144000" cy="630962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 rot="1735709">
            <a:off x="5045851" y="1603917"/>
            <a:ext cx="1015934" cy="24876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 rot="5231387">
            <a:off x="5346888" y="3506572"/>
            <a:ext cx="1015934" cy="24876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34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561" y="217251"/>
            <a:ext cx="8237537" cy="650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278" y="373978"/>
            <a:ext cx="7225079" cy="622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8" y="2516007"/>
            <a:ext cx="12192000" cy="4341993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/>
          </p:nvPr>
        </p:nvGraphicFramePr>
        <p:xfrm>
          <a:off x="2233534" y="395604"/>
          <a:ext cx="7763108" cy="554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450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196548" y="534898"/>
            <a:ext cx="7772400" cy="1470025"/>
          </a:xfrm>
        </p:spPr>
        <p:txBody>
          <a:bodyPr>
            <a:noAutofit/>
          </a:bodyPr>
          <a:lstStyle/>
          <a:p>
            <a:pPr lvl="0"/>
            <a:r>
              <a:rPr lang="es-ES_tradnl" sz="3200" b="1" dirty="0" smtClean="0">
                <a:solidFill>
                  <a:srgbClr val="FF0000"/>
                </a:solidFill>
              </a:rPr>
              <a:t>4. </a:t>
            </a:r>
            <a:r>
              <a:rPr lang="es-ES_tradnl" sz="3200" dirty="0" smtClean="0"/>
              <a:t>El rol del proyecto ECCOS</a:t>
            </a:r>
            <a:endParaRPr lang="es-E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649" y="2259055"/>
            <a:ext cx="4668198" cy="40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03" y="310210"/>
            <a:ext cx="9916698" cy="636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El punto de partida de </a:t>
            </a:r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</a:rPr>
              <a:t>ECCOS</a:t>
            </a:r>
            <a:endParaRPr lang="es-ES_tradn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400" b="1" i="1" dirty="0"/>
              <a:t>hipótesis</a:t>
            </a:r>
            <a:r>
              <a:rPr lang="es-ES_tradnl" sz="2400" dirty="0"/>
              <a:t>: Para </a:t>
            </a:r>
            <a:r>
              <a:rPr lang="es-ES_tradnl" sz="2400" u="sng" dirty="0"/>
              <a:t>fortalecer los procesos de conectividad y mantener la funcionalidad de los ecosistemas</a:t>
            </a:r>
            <a:r>
              <a:rPr lang="es-ES_tradnl" sz="2400" dirty="0"/>
              <a:t>, debemos </a:t>
            </a:r>
            <a:r>
              <a:rPr lang="es-ES_tradnl" sz="2400" i="1" dirty="0"/>
              <a:t>consolidar la gestión de los sistemas de las áreas protegidas integrados a los paisajes productivos</a:t>
            </a:r>
            <a:r>
              <a:rPr lang="es-ES_tradnl" sz="2400" dirty="0"/>
              <a:t> y para ello es necesario incidir en la mejora y aplicación efectiva de las políticas públicas locales y regionales, lo que requiere del compromiso de la sociedad civil, de los actores locales y de las autoridades en la </a:t>
            </a:r>
            <a:r>
              <a:rPr lang="es-ES_tradnl" sz="2400" u="sng" dirty="0"/>
              <a:t>toma de decisiones </a:t>
            </a:r>
            <a:r>
              <a:rPr lang="es-ES_tradnl" sz="2400" dirty="0"/>
              <a:t>adecuadamente informadas y orientadas.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897" y="4290848"/>
            <a:ext cx="6535783" cy="202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6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11" y="134912"/>
            <a:ext cx="6011056" cy="66106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8499661"/>
              </p:ext>
            </p:extLst>
          </p:nvPr>
        </p:nvGraphicFramePr>
        <p:xfrm>
          <a:off x="888060" y="2429691"/>
          <a:ext cx="3083049" cy="3166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826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248800" y="1802674"/>
            <a:ext cx="7772400" cy="1822044"/>
          </a:xfrm>
        </p:spPr>
        <p:txBody>
          <a:bodyPr>
            <a:noAutofit/>
          </a:bodyPr>
          <a:lstStyle/>
          <a:p>
            <a:r>
              <a:rPr lang="es-ES_tradnl" sz="3200" b="1" dirty="0">
                <a:solidFill>
                  <a:srgbClr val="FF0000"/>
                </a:solidFill>
              </a:rPr>
              <a:t>5</a:t>
            </a:r>
            <a:r>
              <a:rPr lang="es-ES_tradnl" sz="3200" b="1" dirty="0" smtClean="0">
                <a:solidFill>
                  <a:srgbClr val="FF0000"/>
                </a:solidFill>
              </a:rPr>
              <a:t>. </a:t>
            </a:r>
            <a:r>
              <a:rPr lang="es-ES_tradnl" sz="3200" dirty="0"/>
              <a:t>El </a:t>
            </a:r>
            <a:r>
              <a:rPr lang="es-ES_tradnl" sz="3200" b="1" dirty="0"/>
              <a:t>fortalecimiento de </a:t>
            </a:r>
            <a:r>
              <a:rPr lang="es-ES_tradnl" sz="3200" b="1" dirty="0" smtClean="0"/>
              <a:t>capacidades </a:t>
            </a:r>
            <a:r>
              <a:rPr lang="es-ES_tradnl" sz="3200" b="1" dirty="0"/>
              <a:t>como estrategia </a:t>
            </a:r>
            <a:r>
              <a:rPr lang="es-ES_tradnl" sz="3200" b="1" dirty="0" smtClean="0"/>
              <a:t>para </a:t>
            </a:r>
            <a:r>
              <a:rPr lang="es-ES_tradnl" sz="3200" dirty="0" smtClean="0"/>
              <a:t>promover </a:t>
            </a:r>
            <a:r>
              <a:rPr lang="es-ES_tradnl" sz="3200" u="sng" dirty="0" smtClean="0"/>
              <a:t>conservación</a:t>
            </a:r>
            <a:r>
              <a:rPr lang="es-ES_tradnl" sz="3200" dirty="0" smtClean="0"/>
              <a:t>, </a:t>
            </a:r>
            <a:r>
              <a:rPr lang="es-ES_tradnl" sz="3200" u="sng" dirty="0" smtClean="0"/>
              <a:t>sostenibilidad</a:t>
            </a:r>
            <a:r>
              <a:rPr lang="es-ES_tradnl" sz="3200" dirty="0" smtClean="0"/>
              <a:t> y </a:t>
            </a:r>
            <a:r>
              <a:rPr lang="es-ES_tradnl" sz="3200" u="sng" dirty="0" smtClean="0"/>
              <a:t>conectividad</a:t>
            </a:r>
            <a:r>
              <a:rPr lang="es-ES_tradnl" sz="3200" dirty="0" smtClean="0"/>
              <a:t> </a:t>
            </a:r>
            <a:r>
              <a:rPr lang="es-ES_tradnl" sz="3200" dirty="0"/>
              <a:t>en el marco del proyecto </a:t>
            </a:r>
            <a:r>
              <a:rPr lang="es-ES_tradnl" sz="3200" dirty="0" smtClean="0"/>
              <a:t>ECCOS</a:t>
            </a:r>
            <a:endParaRPr lang="es-ES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198" y="3624718"/>
            <a:ext cx="3119165" cy="270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Capacitaciones y asistencia técnica</a:t>
            </a:r>
            <a:endParaRPr lang="es-ES_tradnl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44238434"/>
              </p:ext>
            </p:extLst>
          </p:nvPr>
        </p:nvGraphicFramePr>
        <p:xfrm>
          <a:off x="3585029" y="1965008"/>
          <a:ext cx="7347131" cy="4296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539168"/>
            <a:ext cx="2725714" cy="31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Competencias y habilidades a diferentes escalas</a:t>
            </a:r>
            <a:endParaRPr lang="es-ES_tradnl" dirty="0"/>
          </a:p>
        </p:txBody>
      </p:sp>
      <p:graphicFrame>
        <p:nvGraphicFramePr>
          <p:cNvPr id="7" name="Diagrama 6"/>
          <p:cNvGraphicFramePr/>
          <p:nvPr/>
        </p:nvGraphicFramePr>
        <p:xfrm>
          <a:off x="7648112" y="2521131"/>
          <a:ext cx="4376057" cy="3609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740" y="1690688"/>
            <a:ext cx="7219372" cy="463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192360" y="705013"/>
            <a:ext cx="335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UCPN </a:t>
            </a:r>
            <a:r>
              <a:rPr lang="es-ES" sz="2400" b="1" dirty="0" err="1" smtClean="0"/>
              <a:t>Tucabaca</a:t>
            </a:r>
            <a:r>
              <a:rPr lang="es-ES" sz="2400" b="1" dirty="0" smtClean="0"/>
              <a:t> / Roboré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8617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9271"/>
            <a:ext cx="9144000" cy="662780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92360" y="705013"/>
            <a:ext cx="6363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ANMMIN Laguna Marfil / San Ignacio de Velasco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10235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Las necesidades de conectividad a escala de paisajes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1691"/>
            <a:ext cx="12192000" cy="453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81" y="1126435"/>
            <a:ext cx="9541289" cy="54521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633" y="385693"/>
            <a:ext cx="3425767" cy="24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just"/>
            <a:r>
              <a:rPr lang="es-ES_tradnl" b="1" dirty="0" smtClean="0"/>
              <a:t>Bloque 2. Conjunto de actividades para lograr las Repercusiones Intermedias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322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_tradnl" b="1" i="1" u="sng" dirty="0" smtClean="0"/>
              <a:t>Rpi1</a:t>
            </a:r>
            <a:r>
              <a:rPr lang="es-ES_tradnl" b="1" i="1" u="sng" dirty="0"/>
              <a:t>.</a:t>
            </a:r>
            <a:r>
              <a:rPr lang="es-ES_tradnl" b="1" i="1" dirty="0"/>
              <a:t> Fortalecimiento Gestión de Áreas Protegidas y ecosistemas</a:t>
            </a:r>
            <a:endParaRPr lang="es-ES_tradnl" dirty="0"/>
          </a:p>
          <a:p>
            <a:pPr algn="just"/>
            <a:r>
              <a:rPr lang="es-ES_tradnl" b="1" i="1" u="sng" dirty="0"/>
              <a:t>Rz1.1.</a:t>
            </a:r>
            <a:r>
              <a:rPr lang="es-ES_tradnl" dirty="0"/>
              <a:t> </a:t>
            </a:r>
            <a:r>
              <a:rPr lang="es-ES_tradnl" i="1" dirty="0"/>
              <a:t>Autoridades subnacionales con mayor capacidad estratégica, técnica y operativa para la gestión de las Áreas Protegidas y unidades de Conservación.</a:t>
            </a:r>
            <a:r>
              <a:rPr lang="es-ES_tradnl" dirty="0"/>
              <a:t> </a:t>
            </a:r>
          </a:p>
          <a:p>
            <a:pPr algn="just"/>
            <a:endParaRPr lang="es-ES_tradnl" sz="1300" dirty="0" smtClean="0"/>
          </a:p>
          <a:p>
            <a:pPr lvl="1" algn="just"/>
            <a:r>
              <a:rPr lang="es-ES_tradnl" b="1" i="1" u="sng" dirty="0" smtClean="0"/>
              <a:t>Actividades</a:t>
            </a:r>
            <a:r>
              <a:rPr lang="es-ES_tradnl" b="1" i="1" u="sng" dirty="0"/>
              <a:t>:</a:t>
            </a:r>
            <a:r>
              <a:rPr lang="es-ES_tradnl" dirty="0"/>
              <a:t> </a:t>
            </a:r>
            <a:r>
              <a:rPr lang="es-ES_tradnl" b="1" dirty="0"/>
              <a:t>1).</a:t>
            </a:r>
            <a:r>
              <a:rPr lang="es-ES_tradnl" dirty="0"/>
              <a:t> </a:t>
            </a:r>
            <a:r>
              <a:rPr lang="es-ES_tradnl" b="1" i="1" dirty="0"/>
              <a:t>Diseño y puesta en funcionamiento de un programa de fortalecimiento de capacidades</a:t>
            </a:r>
            <a:r>
              <a:rPr lang="es-ES_tradnl" dirty="0"/>
              <a:t> </a:t>
            </a:r>
            <a:r>
              <a:rPr lang="es-ES_tradnl" u="sng" dirty="0"/>
              <a:t>para diferentes niveles de autoridades </a:t>
            </a:r>
            <a:r>
              <a:rPr lang="es-ES_tradnl" dirty="0"/>
              <a:t>con énfasis en planificación estratégica, planificación operativa, diálogo y negociación, articulación con los actores locales y sociedad civil organizada (por ej. Comité de Gestión de áreas protegidas), control y vigilancia, detección y gestión de riesgos y vulnerabilidad de sus territorios a efectos del cambio climático, herramientas de SIG para el monitoreo ambiental, capacitación y equipamiento de brigadas anti-incendios con mecanismos de protección a polinizadores en el borde oeste del Pantanal (Brasil) y en áreas protegidas vulnerables al fuego. </a:t>
            </a:r>
            <a:r>
              <a:rPr lang="es-ES_tradnl" b="1" dirty="0"/>
              <a:t>Se tomará de base la experiencia desarrollada por el </a:t>
            </a:r>
            <a:r>
              <a:rPr lang="es-ES_tradnl" b="1" dirty="0" err="1"/>
              <a:t>PACSBio</a:t>
            </a:r>
            <a:r>
              <a:rPr lang="es-ES_tradnl" b="1" dirty="0"/>
              <a:t> en Bolivia a través de la UCI-ELAP. </a:t>
            </a:r>
            <a:endParaRPr lang="es-ES_tradnl" b="1" dirty="0" smtClean="0"/>
          </a:p>
          <a:p>
            <a:pPr lvl="1" algn="just"/>
            <a:r>
              <a:rPr lang="es-ES_tradnl" dirty="0" smtClean="0"/>
              <a:t>Estará </a:t>
            </a:r>
            <a:r>
              <a:rPr lang="es-ES_tradnl" dirty="0"/>
              <a:t>liderado por la </a:t>
            </a:r>
            <a:r>
              <a:rPr lang="es-ES_tradnl" b="1" dirty="0"/>
              <a:t>FCBC</a:t>
            </a:r>
            <a:r>
              <a:rPr lang="es-ES_tradnl" dirty="0"/>
              <a:t> y </a:t>
            </a:r>
            <a:r>
              <a:rPr lang="es-ES_tradnl" b="1" dirty="0"/>
              <a:t>FAN</a:t>
            </a:r>
            <a:r>
              <a:rPr lang="es-ES_tradnl" dirty="0"/>
              <a:t> en Bolivia y por </a:t>
            </a:r>
            <a:r>
              <a:rPr lang="es-ES_tradnl" b="1" dirty="0"/>
              <a:t>ECOA</a:t>
            </a:r>
            <a:r>
              <a:rPr lang="es-ES_tradnl" dirty="0"/>
              <a:t> en Brasil, con apoyo de profesionales y técnicos del </a:t>
            </a:r>
            <a:r>
              <a:rPr lang="es-ES_tradnl" b="1" dirty="0"/>
              <a:t>GADSCZ</a:t>
            </a:r>
            <a:r>
              <a:rPr lang="es-ES_tradnl" dirty="0"/>
              <a:t> (Bolivia), del </a:t>
            </a:r>
            <a:r>
              <a:rPr lang="es-ES_tradnl" b="1" dirty="0" err="1"/>
              <a:t>ICMBio</a:t>
            </a:r>
            <a:r>
              <a:rPr lang="es-ES_tradnl" dirty="0"/>
              <a:t> (Brasil) y el aporte de </a:t>
            </a:r>
            <a:r>
              <a:rPr lang="es-ES_tradnl" b="1" dirty="0"/>
              <a:t>SAVIA </a:t>
            </a:r>
            <a:r>
              <a:rPr lang="es-ES_tradnl" dirty="0"/>
              <a:t>en temas de gobernanza y gestión de áreas protegidas. </a:t>
            </a:r>
          </a:p>
        </p:txBody>
      </p:sp>
    </p:spTree>
    <p:extLst>
      <p:ext uri="{BB962C8B-B14F-4D97-AF65-F5344CB8AC3E}">
        <p14:creationId xmlns:p14="http://schemas.microsoft.com/office/powerpoint/2010/main" val="18076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s-ES_tradnl" dirty="0" smtClean="0"/>
              <a:t>Metodología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113008"/>
            <a:ext cx="10515600" cy="4351338"/>
          </a:xfrm>
        </p:spPr>
        <p:txBody>
          <a:bodyPr/>
          <a:lstStyle/>
          <a:p>
            <a:r>
              <a:rPr lang="es-ES" b="1" u="sng" dirty="0"/>
              <a:t>Rpi1.</a:t>
            </a:r>
            <a:r>
              <a:rPr lang="es-ES" u="sng" dirty="0"/>
              <a:t> Para el fortalecimiento de la gestión de áreas protegidas y espacios de conectividad</a:t>
            </a:r>
            <a:r>
              <a:rPr lang="es-ES" dirty="0"/>
              <a:t>. </a:t>
            </a:r>
            <a:r>
              <a:rPr lang="es-ES" b="1" i="1" dirty="0"/>
              <a:t>a). Capacitación y sensibilización a tomadores de decisión:</a:t>
            </a:r>
            <a:r>
              <a:rPr lang="es-ES" dirty="0"/>
              <a:t> Para el fortalecimiento de competencias y habilidades de los funcionarios de sistemas y áreas protegidas para Bolivia y Brasil, </a:t>
            </a:r>
            <a:r>
              <a:rPr lang="es-ES" b="1" dirty="0"/>
              <a:t>se hará un diseño de programa adaptado a las condiciones del área de la Acción basado en la experiencia del Programa </a:t>
            </a:r>
            <a:r>
              <a:rPr lang="es-ES" b="1" dirty="0" err="1"/>
              <a:t>PACSBio</a:t>
            </a:r>
            <a:r>
              <a:rPr lang="es-ES" b="1" dirty="0"/>
              <a:t> de la UE en Bolivia y será implementado mediante cursos, talleres y seminarios, tanto en aula como en campo</a:t>
            </a:r>
            <a:r>
              <a:rPr lang="es-ES" dirty="0"/>
              <a:t>.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13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Experiencias, antecedentes, enfoque por competencias </a:t>
            </a:r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5" y="2014331"/>
            <a:ext cx="6149017" cy="11151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3454079"/>
            <a:ext cx="11303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Otras herramientas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9" y="2926080"/>
            <a:ext cx="5091909" cy="26038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586" y="2351353"/>
            <a:ext cx="4271215" cy="317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Enfoque de la capacitación por competencias a diferentes escalas, actores y temáticas</a:t>
            </a:r>
            <a:endParaRPr lang="es-ES_tradnl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43250793"/>
              </p:ext>
            </p:extLst>
          </p:nvPr>
        </p:nvGraphicFramePr>
        <p:xfrm>
          <a:off x="4344126" y="2233748"/>
          <a:ext cx="6759303" cy="3617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881804622"/>
              </p:ext>
            </p:extLst>
          </p:nvPr>
        </p:nvGraphicFramePr>
        <p:xfrm>
          <a:off x="992563" y="2233748"/>
          <a:ext cx="4101951" cy="3728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849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Claves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44487" y="1319974"/>
            <a:ext cx="9303026" cy="374443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s-BO" dirty="0"/>
          </a:p>
          <a:p>
            <a:pPr marL="514350" indent="-514350" fontAlgn="base">
              <a:buFont typeface="+mj-lt"/>
              <a:buAutoNum type="arabicPeriod"/>
            </a:pPr>
            <a:r>
              <a:rPr lang="es-ES_tradnl" dirty="0" smtClean="0"/>
              <a:t>¿Por </a:t>
            </a:r>
            <a:r>
              <a:rPr lang="es-ES_tradnl" dirty="0"/>
              <a:t>qué es necesario </a:t>
            </a:r>
            <a:r>
              <a:rPr lang="es-ES_tradnl" b="1" dirty="0"/>
              <a:t>un enfoque ecosistémico </a:t>
            </a:r>
            <a:r>
              <a:rPr lang="es-ES_tradnl" dirty="0"/>
              <a:t>y </a:t>
            </a:r>
            <a:r>
              <a:rPr lang="es-ES_tradnl" b="1" dirty="0"/>
              <a:t>transfronterizo</a:t>
            </a:r>
            <a:r>
              <a:rPr lang="es-ES_tradnl" dirty="0"/>
              <a:t> en conservación de la </a:t>
            </a:r>
            <a:r>
              <a:rPr lang="es-ES_tradnl" dirty="0" smtClean="0"/>
              <a:t>biodiversidad?</a:t>
            </a:r>
            <a:endParaRPr lang="es-BO" dirty="0"/>
          </a:p>
          <a:p>
            <a:pPr marL="514350" indent="-514350" fontAlgn="base">
              <a:buFont typeface="+mj-lt"/>
              <a:buAutoNum type="arabicPeriod"/>
            </a:pPr>
            <a:r>
              <a:rPr lang="es-ES_tradnl" dirty="0" smtClean="0"/>
              <a:t>¿Cuáles </a:t>
            </a:r>
            <a:r>
              <a:rPr lang="es-ES_tradnl" dirty="0"/>
              <a:t>son </a:t>
            </a:r>
            <a:r>
              <a:rPr lang="es-ES_tradnl" b="1" dirty="0"/>
              <a:t>las limitantes para la conectividad </a:t>
            </a:r>
            <a:r>
              <a:rPr lang="es-ES_tradnl" dirty="0"/>
              <a:t>a escala de </a:t>
            </a:r>
            <a:r>
              <a:rPr lang="es-ES_tradnl" dirty="0" smtClean="0"/>
              <a:t>paisajes?</a:t>
            </a:r>
            <a:endParaRPr lang="es-BO" dirty="0"/>
          </a:p>
          <a:p>
            <a:pPr marL="514350" indent="-514350" fontAlgn="base">
              <a:buFont typeface="+mj-lt"/>
              <a:buAutoNum type="arabicPeriod"/>
            </a:pPr>
            <a:r>
              <a:rPr lang="es-ES_tradnl" dirty="0"/>
              <a:t>El </a:t>
            </a:r>
            <a:r>
              <a:rPr lang="es-ES_tradnl" b="1" dirty="0"/>
              <a:t>Programa de la Unión Europea para la ZICOSUR </a:t>
            </a:r>
            <a:r>
              <a:rPr lang="es-ES_tradnl" dirty="0"/>
              <a:t>en Sudamérica: oportunidad para establecer acciones de conectividad transfronteriza </a:t>
            </a:r>
            <a:endParaRPr lang="es-ES_tradnl" dirty="0" smtClean="0"/>
          </a:p>
          <a:p>
            <a:pPr marL="514350" indent="-514350" fontAlgn="base">
              <a:buFont typeface="+mj-lt"/>
              <a:buAutoNum type="arabicPeriod"/>
            </a:pPr>
            <a:r>
              <a:rPr lang="es-ES_tradnl" dirty="0" smtClean="0"/>
              <a:t>El rol del </a:t>
            </a:r>
            <a:r>
              <a:rPr lang="es-ES_tradnl" b="1" dirty="0" smtClean="0"/>
              <a:t>proyecto ECCOS 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s-ES_tradnl" dirty="0" smtClean="0"/>
              <a:t>El </a:t>
            </a:r>
            <a:r>
              <a:rPr lang="es-ES_tradnl" b="1" dirty="0" smtClean="0"/>
              <a:t>fortalecimiento de capacidades como estrategia </a:t>
            </a:r>
            <a:r>
              <a:rPr lang="es-ES_tradnl" dirty="0" smtClean="0"/>
              <a:t>para promover conservación, sostenibilidad y conectividad en el marco del proyecto ECCOS</a:t>
            </a:r>
          </a:p>
          <a:p>
            <a:pPr marL="514350" indent="-514350" fontAlgn="base">
              <a:buFont typeface="+mj-lt"/>
              <a:buAutoNum type="arabicPeriod"/>
            </a:pPr>
            <a:endParaRPr lang="es-B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4413"/>
            <a:ext cx="12192000" cy="16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3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209800" y="953589"/>
            <a:ext cx="7772400" cy="1911849"/>
          </a:xfrm>
        </p:spPr>
        <p:txBody>
          <a:bodyPr>
            <a:noAutofit/>
          </a:bodyPr>
          <a:lstStyle/>
          <a:p>
            <a:pPr lvl="0"/>
            <a:r>
              <a:rPr lang="es-ES_tradnl" sz="3200" b="1" dirty="0">
                <a:solidFill>
                  <a:srgbClr val="FF0000"/>
                </a:solidFill>
              </a:rPr>
              <a:t>1.</a:t>
            </a:r>
            <a:r>
              <a:rPr lang="es-ES_tradnl" sz="3200" dirty="0">
                <a:solidFill>
                  <a:srgbClr val="FF0000"/>
                </a:solidFill>
              </a:rPr>
              <a:t> </a:t>
            </a:r>
            <a:r>
              <a:rPr lang="es-ES_tradnl" sz="3200" dirty="0" smtClean="0"/>
              <a:t>¿Por </a:t>
            </a:r>
            <a:r>
              <a:rPr lang="es-ES_tradnl" sz="3200" dirty="0"/>
              <a:t>qué es necesario </a:t>
            </a:r>
            <a:r>
              <a:rPr lang="es-ES_tradnl" sz="3200" b="1" dirty="0"/>
              <a:t>un enfoque ecosistémico </a:t>
            </a:r>
            <a:r>
              <a:rPr lang="es-ES_tradnl" sz="3200" dirty="0"/>
              <a:t>y </a:t>
            </a:r>
            <a:r>
              <a:rPr lang="es-ES_tradnl" sz="3200" b="1" dirty="0"/>
              <a:t>transfronterizo</a:t>
            </a:r>
            <a:r>
              <a:rPr lang="es-ES_tradnl" sz="3200" dirty="0"/>
              <a:t> en conservación de la </a:t>
            </a:r>
            <a:r>
              <a:rPr lang="es-ES_tradnl" sz="3200" dirty="0" smtClean="0"/>
              <a:t>biodiversidad?</a:t>
            </a:r>
            <a:r>
              <a:rPr lang="es-BO" sz="3200" dirty="0"/>
              <a:t/>
            </a:r>
            <a:br>
              <a:rPr lang="es-BO" sz="3200" dirty="0"/>
            </a:br>
            <a:endParaRPr lang="es-E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338" y="2865437"/>
            <a:ext cx="5659339" cy="31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Sólo vemos lo evidente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519" y="1886960"/>
            <a:ext cx="7777666" cy="47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0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" y="352698"/>
            <a:ext cx="11644603" cy="611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167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2326033" y="551481"/>
            <a:ext cx="50127" cy="5523504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2376159" y="6074985"/>
            <a:ext cx="7218288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rma libre 10"/>
          <p:cNvSpPr/>
          <p:nvPr/>
        </p:nvSpPr>
        <p:spPr>
          <a:xfrm>
            <a:off x="2359450" y="2256058"/>
            <a:ext cx="5569674" cy="3785504"/>
          </a:xfrm>
          <a:custGeom>
            <a:avLst/>
            <a:gdLst>
              <a:gd name="connsiteX0" fmla="*/ 0 w 5569674"/>
              <a:gd name="connsiteY0" fmla="*/ 0 h 3785504"/>
              <a:gd name="connsiteX1" fmla="*/ 451143 w 5569674"/>
              <a:gd name="connsiteY1" fmla="*/ 33424 h 3785504"/>
              <a:gd name="connsiteX2" fmla="*/ 451143 w 5569674"/>
              <a:gd name="connsiteY2" fmla="*/ 33424 h 3785504"/>
              <a:gd name="connsiteX3" fmla="*/ 985831 w 5569674"/>
              <a:gd name="connsiteY3" fmla="*/ 217251 h 3785504"/>
              <a:gd name="connsiteX4" fmla="*/ 1420265 w 5569674"/>
              <a:gd name="connsiteY4" fmla="*/ 584905 h 3785504"/>
              <a:gd name="connsiteX5" fmla="*/ 2021789 w 5569674"/>
              <a:gd name="connsiteY5" fmla="*/ 701885 h 3785504"/>
              <a:gd name="connsiteX6" fmla="*/ 3792943 w 5569674"/>
              <a:gd name="connsiteY6" fmla="*/ 3175194 h 3785504"/>
              <a:gd name="connsiteX7" fmla="*/ 5413716 w 5569674"/>
              <a:gd name="connsiteY7" fmla="*/ 3726675 h 3785504"/>
              <a:gd name="connsiteX8" fmla="*/ 5413716 w 5569674"/>
              <a:gd name="connsiteY8" fmla="*/ 3743386 h 378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9674" h="3785504">
                <a:moveTo>
                  <a:pt x="0" y="0"/>
                </a:moveTo>
                <a:lnTo>
                  <a:pt x="451143" y="33424"/>
                </a:lnTo>
                <a:lnTo>
                  <a:pt x="451143" y="33424"/>
                </a:lnTo>
                <a:cubicBezTo>
                  <a:pt x="540258" y="64062"/>
                  <a:pt x="824311" y="125338"/>
                  <a:pt x="985831" y="217251"/>
                </a:cubicBezTo>
                <a:cubicBezTo>
                  <a:pt x="1147351" y="309164"/>
                  <a:pt x="1247605" y="504133"/>
                  <a:pt x="1420265" y="584905"/>
                </a:cubicBezTo>
                <a:cubicBezTo>
                  <a:pt x="1592925" y="665677"/>
                  <a:pt x="1626343" y="270170"/>
                  <a:pt x="2021789" y="701885"/>
                </a:cubicBezTo>
                <a:cubicBezTo>
                  <a:pt x="2417235" y="1133600"/>
                  <a:pt x="3227622" y="2671062"/>
                  <a:pt x="3792943" y="3175194"/>
                </a:cubicBezTo>
                <a:cubicBezTo>
                  <a:pt x="4358264" y="3679326"/>
                  <a:pt x="5143587" y="3631976"/>
                  <a:pt x="5413716" y="3726675"/>
                </a:cubicBezTo>
                <a:cubicBezTo>
                  <a:pt x="5683845" y="3821374"/>
                  <a:pt x="5548780" y="3782380"/>
                  <a:pt x="5413716" y="3743386"/>
                </a:cubicBezTo>
              </a:path>
            </a:pathLst>
          </a:custGeom>
          <a:ln w="7620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3437181" y="2139078"/>
            <a:ext cx="718487" cy="73530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BIOD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251162" y="1253367"/>
            <a:ext cx="375952" cy="482161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6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 curvada hacia la derecha 16"/>
          <p:cNvSpPr/>
          <p:nvPr/>
        </p:nvSpPr>
        <p:spPr>
          <a:xfrm>
            <a:off x="2727048" y="1211249"/>
            <a:ext cx="710132" cy="1153097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627114" y="1815913"/>
            <a:ext cx="1084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Punto de </a:t>
            </a:r>
          </a:p>
          <a:p>
            <a:r>
              <a:rPr lang="es-ES" dirty="0"/>
              <a:t>Inflexión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411746" y="2874778"/>
            <a:ext cx="1638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Fuerzas</a:t>
            </a:r>
          </a:p>
          <a:p>
            <a:r>
              <a:rPr lang="es-ES" dirty="0"/>
              <a:t>que mantienen la Resiliencia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920359" y="1503053"/>
            <a:ext cx="123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Presiones</a:t>
            </a:r>
          </a:p>
        </p:txBody>
      </p:sp>
      <p:cxnSp>
        <p:nvCxnSpPr>
          <p:cNvPr id="23" name="Conector curvado 22"/>
          <p:cNvCxnSpPr/>
          <p:nvPr/>
        </p:nvCxnSpPr>
        <p:spPr>
          <a:xfrm>
            <a:off x="4899218" y="3146358"/>
            <a:ext cx="1904826" cy="1671154"/>
          </a:xfrm>
          <a:prstGeom prst="curvedConnector3">
            <a:avLst/>
          </a:prstGeom>
          <a:ln w="5715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lipse 23"/>
          <p:cNvSpPr/>
          <p:nvPr/>
        </p:nvSpPr>
        <p:spPr>
          <a:xfrm>
            <a:off x="7332397" y="4817512"/>
            <a:ext cx="718487" cy="73530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&lt;</a:t>
            </a:r>
          </a:p>
          <a:p>
            <a:pPr algn="ctr"/>
            <a:r>
              <a:rPr lang="es-ES" sz="1200" b="1" dirty="0"/>
              <a:t>BIOD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909875" y="2912782"/>
            <a:ext cx="16772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Biodiversidad degradada</a:t>
            </a:r>
          </a:p>
          <a:p>
            <a:endParaRPr lang="es-ES" dirty="0"/>
          </a:p>
          <a:p>
            <a:r>
              <a:rPr lang="es-ES" dirty="0"/>
              <a:t>Menor calidad de los Servicios Ecosistémicos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2516758" y="4494346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ECOSISTEMA</a:t>
            </a:r>
          </a:p>
          <a:p>
            <a:r>
              <a:rPr lang="es-ES" b="1" dirty="0"/>
              <a:t>CON </a:t>
            </a:r>
          </a:p>
          <a:p>
            <a:r>
              <a:rPr lang="es-ES" b="1" dirty="0"/>
              <a:t>INTEGRIDAD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6419737" y="2462243"/>
            <a:ext cx="213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CAMBIO DE ESTADO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3450084" y="65725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UMBRAL DE CAMBIO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6128172" y="6184238"/>
            <a:ext cx="3377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/>
              <a:t>Basado en el Secretaría del CDB, 2010</a:t>
            </a:r>
          </a:p>
        </p:txBody>
      </p:sp>
      <p:cxnSp>
        <p:nvCxnSpPr>
          <p:cNvPr id="33" name="Conector recto 32"/>
          <p:cNvCxnSpPr/>
          <p:nvPr/>
        </p:nvCxnSpPr>
        <p:spPr>
          <a:xfrm>
            <a:off x="2342741" y="551481"/>
            <a:ext cx="7251706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9594447" y="551482"/>
            <a:ext cx="0" cy="5490081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V="1">
            <a:off x="5149853" y="4817512"/>
            <a:ext cx="334180" cy="379778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uadroTexto 37"/>
          <p:cNvSpPr txBox="1"/>
          <p:nvPr/>
        </p:nvSpPr>
        <p:spPr>
          <a:xfrm>
            <a:off x="4627115" y="5395232"/>
            <a:ext cx="140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Propiedades </a:t>
            </a:r>
          </a:p>
          <a:p>
            <a:r>
              <a:rPr lang="es-ES" dirty="0"/>
              <a:t>emergentes</a:t>
            </a:r>
          </a:p>
        </p:txBody>
      </p:sp>
      <p:sp>
        <p:nvSpPr>
          <p:cNvPr id="39" name="Flecha curvada hacia la derecha 38"/>
          <p:cNvSpPr/>
          <p:nvPr/>
        </p:nvSpPr>
        <p:spPr>
          <a:xfrm rot="11092449">
            <a:off x="3695587" y="2902472"/>
            <a:ext cx="710132" cy="1153097"/>
          </a:xfrm>
          <a:prstGeom prst="curved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41" name="Imagen 4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45" y="164949"/>
            <a:ext cx="3121707" cy="219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857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9" grpId="0"/>
      <p:bldP spid="20" grpId="0"/>
      <p:bldP spid="21" grpId="0"/>
      <p:bldP spid="24" grpId="0" animBg="1"/>
      <p:bldP spid="25" grpId="0"/>
      <p:bldP spid="38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758106" y="983868"/>
            <a:ext cx="7082686" cy="4937223"/>
          </a:xfrm>
          <a:prstGeom prst="rect">
            <a:avLst/>
          </a:prstGeom>
          <a:noFill/>
          <a:ln w="76200" cmpd="sng">
            <a:solidFill>
              <a:srgbClr val="5AD6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4027981" y="1699407"/>
            <a:ext cx="4632363" cy="3488255"/>
          </a:xfrm>
          <a:prstGeom prst="rect">
            <a:avLst/>
          </a:prstGeom>
          <a:noFill/>
          <a:ln w="76200" cmpd="sng">
            <a:solidFill>
              <a:srgbClr val="5AD6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4850718" y="2307615"/>
            <a:ext cx="2969005" cy="2200980"/>
          </a:xfrm>
          <a:prstGeom prst="rect">
            <a:avLst/>
          </a:prstGeom>
          <a:noFill/>
          <a:ln w="76200" cmpd="sng">
            <a:solidFill>
              <a:srgbClr val="5AD6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>
            <a:stCxn id="4" idx="0"/>
            <a:endCxn id="4" idx="2"/>
          </p:cNvCxnSpPr>
          <p:nvPr/>
        </p:nvCxnSpPr>
        <p:spPr>
          <a:xfrm>
            <a:off x="6299449" y="983868"/>
            <a:ext cx="0" cy="4937223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 flipH="1">
            <a:off x="3823301" y="364096"/>
            <a:ext cx="1939581" cy="52322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FFFFFF"/>
                </a:solidFill>
              </a:rPr>
              <a:t>Escalas</a:t>
            </a:r>
          </a:p>
        </p:txBody>
      </p:sp>
      <p:sp>
        <p:nvSpPr>
          <p:cNvPr id="10" name="CuadroTexto 9"/>
          <p:cNvSpPr txBox="1"/>
          <p:nvPr/>
        </p:nvSpPr>
        <p:spPr>
          <a:xfrm flipH="1">
            <a:off x="6810191" y="388224"/>
            <a:ext cx="1939581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FFFFFF"/>
                </a:solidFill>
              </a:rPr>
              <a:t>Niveles</a:t>
            </a:r>
          </a:p>
        </p:txBody>
      </p:sp>
      <p:sp>
        <p:nvSpPr>
          <p:cNvPr id="11" name="CuadroTexto 10"/>
          <p:cNvSpPr txBox="1"/>
          <p:nvPr/>
        </p:nvSpPr>
        <p:spPr>
          <a:xfrm flipH="1">
            <a:off x="3058190" y="1110019"/>
            <a:ext cx="1939581" cy="46166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FFFFFF"/>
                </a:solidFill>
              </a:rPr>
              <a:t>Regional</a:t>
            </a:r>
          </a:p>
        </p:txBody>
      </p:sp>
      <p:sp>
        <p:nvSpPr>
          <p:cNvPr id="12" name="CuadroTexto 11"/>
          <p:cNvSpPr txBox="1"/>
          <p:nvPr/>
        </p:nvSpPr>
        <p:spPr>
          <a:xfrm flipH="1">
            <a:off x="6442533" y="1110018"/>
            <a:ext cx="3398259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FFFFFF"/>
                </a:solidFill>
              </a:rPr>
              <a:t>Paisaje Regional / Ecosistema</a:t>
            </a:r>
          </a:p>
        </p:txBody>
      </p:sp>
      <p:sp>
        <p:nvSpPr>
          <p:cNvPr id="13" name="CuadroTexto 12"/>
          <p:cNvSpPr txBox="1"/>
          <p:nvPr/>
        </p:nvSpPr>
        <p:spPr>
          <a:xfrm flipH="1">
            <a:off x="4278377" y="1866089"/>
            <a:ext cx="1712416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FFFFFF"/>
                </a:solidFill>
              </a:rPr>
              <a:t>Local</a:t>
            </a:r>
          </a:p>
        </p:txBody>
      </p:sp>
      <p:sp>
        <p:nvSpPr>
          <p:cNvPr id="14" name="CuadroTexto 13"/>
          <p:cNvSpPr txBox="1"/>
          <p:nvPr/>
        </p:nvSpPr>
        <p:spPr>
          <a:xfrm flipH="1">
            <a:off x="6442532" y="1825935"/>
            <a:ext cx="265066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</a:rPr>
              <a:t>Paisaje local/ Comunidad</a:t>
            </a:r>
          </a:p>
        </p:txBody>
      </p:sp>
      <p:sp>
        <p:nvSpPr>
          <p:cNvPr id="16" name="CuadroTexto 15"/>
          <p:cNvSpPr txBox="1"/>
          <p:nvPr/>
        </p:nvSpPr>
        <p:spPr>
          <a:xfrm flipH="1">
            <a:off x="5199484" y="2820189"/>
            <a:ext cx="885336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</a:rPr>
              <a:t>Parcela</a:t>
            </a:r>
          </a:p>
        </p:txBody>
      </p:sp>
      <p:sp>
        <p:nvSpPr>
          <p:cNvPr id="17" name="CuadroTexto 16"/>
          <p:cNvSpPr txBox="1"/>
          <p:nvPr/>
        </p:nvSpPr>
        <p:spPr>
          <a:xfrm flipH="1">
            <a:off x="6442531" y="2635524"/>
            <a:ext cx="137719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</a:rPr>
              <a:t>Población /</a:t>
            </a:r>
          </a:p>
          <a:p>
            <a:pPr algn="ctr"/>
            <a:r>
              <a:rPr lang="es-ES" dirty="0">
                <a:solidFill>
                  <a:srgbClr val="FFFFFF"/>
                </a:solidFill>
              </a:rPr>
              <a:t> gremios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5199484" y="3631365"/>
            <a:ext cx="885336" cy="41143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/>
          <p:cNvSpPr/>
          <p:nvPr/>
        </p:nvSpPr>
        <p:spPr>
          <a:xfrm>
            <a:off x="6621389" y="3631365"/>
            <a:ext cx="411368" cy="33988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/>
          <p:cNvSpPr/>
          <p:nvPr/>
        </p:nvSpPr>
        <p:spPr>
          <a:xfrm>
            <a:off x="7185157" y="3461424"/>
            <a:ext cx="411368" cy="339881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/>
          <p:cNvSpPr/>
          <p:nvPr/>
        </p:nvSpPr>
        <p:spPr>
          <a:xfrm>
            <a:off x="7149386" y="3944413"/>
            <a:ext cx="411368" cy="33988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2019824" y="6362521"/>
            <a:ext cx="297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rgbClr val="FFFFFF"/>
                </a:solidFill>
              </a:rPr>
              <a:t>Basado en Vargas (</a:t>
            </a:r>
            <a:r>
              <a:rPr lang="es-ES" i="1" dirty="0" err="1">
                <a:solidFill>
                  <a:srgbClr val="FFFFFF"/>
                </a:solidFill>
              </a:rPr>
              <a:t>ed</a:t>
            </a:r>
            <a:r>
              <a:rPr lang="es-ES" i="1" dirty="0">
                <a:solidFill>
                  <a:srgbClr val="FFFFFF"/>
                </a:solidFill>
              </a:rPr>
              <a:t>) 2007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2758106" y="983867"/>
            <a:ext cx="5061616" cy="3524728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4850718" y="983867"/>
            <a:ext cx="4990075" cy="352472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950</Words>
  <Application>Microsoft Macintosh PowerPoint</Application>
  <PresentationFormat>Panorámica</PresentationFormat>
  <Paragraphs>107</Paragraphs>
  <Slides>35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9" baseType="lpstr">
      <vt:lpstr>Calibri</vt:lpstr>
      <vt:lpstr>Calibri Light</vt:lpstr>
      <vt:lpstr>Arial</vt:lpstr>
      <vt:lpstr>Tema de Office</vt:lpstr>
      <vt:lpstr>Fortalecimiento de capacidades en el contexto del proyecto ECCOS</vt:lpstr>
      <vt:lpstr>Presentación de PowerPoint</vt:lpstr>
      <vt:lpstr>Las necesidades de conectividad a escala de paisajes</vt:lpstr>
      <vt:lpstr>Claves</vt:lpstr>
      <vt:lpstr>1. ¿Por qué es necesario un enfoque ecosistémico y transfronterizo en conservación de la biodiversidad? </vt:lpstr>
      <vt:lpstr>Sólo vemos lo evidente</vt:lpstr>
      <vt:lpstr>Presentación de PowerPoint</vt:lpstr>
      <vt:lpstr>Presentación de PowerPoint</vt:lpstr>
      <vt:lpstr>Presentación de PowerPoint</vt:lpstr>
      <vt:lpstr>2. Cuáles son las limitantes para la conectividad a escala de paisajes </vt:lpstr>
      <vt:lpstr>Presentación de PowerPoint</vt:lpstr>
      <vt:lpstr>Los límites o umbrales de los sistemas para la gestión o la restauración </vt:lpstr>
      <vt:lpstr>3. El Programa de la Unión Europea para la ZICOSUR en Sudamérica: oportunidad para establecer acciones de conectividad transfronteriza </vt:lpstr>
      <vt:lpstr>Cuáles son estas oportunidades para la conectividad transfronteriza?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 El rol del proyecto ECCOS</vt:lpstr>
      <vt:lpstr>Presentación de PowerPoint</vt:lpstr>
      <vt:lpstr>El punto de partida de ECCOS</vt:lpstr>
      <vt:lpstr>Presentación de PowerPoint</vt:lpstr>
      <vt:lpstr>5. El fortalecimiento de capacidades como estrategia para promover conservación, sostenibilidad y conectividad en el marco del proyecto ECCOS</vt:lpstr>
      <vt:lpstr>Capacitaciones y asistencia técnica</vt:lpstr>
      <vt:lpstr>Competencias y habilidades a diferentes escalas</vt:lpstr>
      <vt:lpstr>Presentación de PowerPoint</vt:lpstr>
      <vt:lpstr>Presentación de PowerPoint</vt:lpstr>
      <vt:lpstr>Presentación de PowerPoint</vt:lpstr>
      <vt:lpstr>Bloque 2. Conjunto de actividades para lograr las Repercusiones Intermedias</vt:lpstr>
      <vt:lpstr>Metodología</vt:lpstr>
      <vt:lpstr>Experiencias, antecedentes, enfoque por competencias </vt:lpstr>
      <vt:lpstr>Otras herramientas</vt:lpstr>
      <vt:lpstr>Enfoque de la capacitación por competencias a diferentes escalas, actores y temáticas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Fortalecimiento de capacidades en el contexto del proyecto ECCOS</dc:title>
  <dc:creator>Usuario de Microsoft Office</dc:creator>
  <cp:lastModifiedBy>Usuario de Microsoft Office</cp:lastModifiedBy>
  <cp:revision>68</cp:revision>
  <dcterms:created xsi:type="dcterms:W3CDTF">2019-04-09T12:33:35Z</dcterms:created>
  <dcterms:modified xsi:type="dcterms:W3CDTF">2019-04-11T13:30:32Z</dcterms:modified>
</cp:coreProperties>
</file>