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30" r:id="rId2"/>
    <p:sldId id="332" r:id="rId3"/>
    <p:sldId id="257" r:id="rId4"/>
    <p:sldId id="333" r:id="rId5"/>
    <p:sldId id="334" r:id="rId6"/>
    <p:sldId id="335" r:id="rId7"/>
    <p:sldId id="336" r:id="rId8"/>
    <p:sldId id="351" r:id="rId9"/>
    <p:sldId id="337" r:id="rId10"/>
    <p:sldId id="352" r:id="rId11"/>
    <p:sldId id="338" r:id="rId12"/>
    <p:sldId id="353" r:id="rId13"/>
  </p:sldIdLst>
  <p:sldSz cx="9144000" cy="6858000" type="screen4x3"/>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04" autoAdjust="0"/>
  </p:normalViewPr>
  <p:slideViewPr>
    <p:cSldViewPr>
      <p:cViewPr varScale="1">
        <p:scale>
          <a:sx n="55" d="100"/>
          <a:sy n="55" d="100"/>
        </p:scale>
        <p:origin x="84" y="3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B6872-864C-4D98-A4CA-DCBFFC6DF573}"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13D9E615-0742-4F13-A488-6BE3481F624A}">
      <dgm:prSet phldrT="[Text]"/>
      <dgm:spPr/>
      <dgm:t>
        <a:bodyPr/>
        <a:lstStyle/>
        <a:p>
          <a:r>
            <a:rPr lang="en-US" dirty="0" smtClean="0"/>
            <a:t>Identify</a:t>
          </a:r>
          <a:endParaRPr lang="en-US" dirty="0"/>
        </a:p>
      </dgm:t>
    </dgm:pt>
    <dgm:pt modelId="{FA250503-A8C6-45CC-BBDE-31AB76D896C1}" type="parTrans" cxnId="{09931D23-8A7D-427F-9ADE-0A4AA5C9BB3E}">
      <dgm:prSet/>
      <dgm:spPr/>
      <dgm:t>
        <a:bodyPr/>
        <a:lstStyle/>
        <a:p>
          <a:endParaRPr lang="en-US"/>
        </a:p>
      </dgm:t>
    </dgm:pt>
    <dgm:pt modelId="{8FAA5CD4-B95E-4235-9932-C0B17DF669E8}" type="sibTrans" cxnId="{09931D23-8A7D-427F-9ADE-0A4AA5C9BB3E}">
      <dgm:prSet/>
      <dgm:spPr/>
      <dgm:t>
        <a:bodyPr/>
        <a:lstStyle/>
        <a:p>
          <a:endParaRPr lang="en-US"/>
        </a:p>
      </dgm:t>
    </dgm:pt>
    <dgm:pt modelId="{8727B140-8A06-4FD3-93E1-804DF35408A9}">
      <dgm:prSet phldrT="[Text]"/>
      <dgm:spPr/>
      <dgm:t>
        <a:bodyPr/>
        <a:lstStyle/>
        <a:p>
          <a:r>
            <a:rPr lang="en-US" dirty="0" smtClean="0"/>
            <a:t>four processes of human resources management as defined by the PMBOK</a:t>
          </a:r>
          <a:endParaRPr lang="en-US" dirty="0"/>
        </a:p>
      </dgm:t>
    </dgm:pt>
    <dgm:pt modelId="{28B8464F-FC2E-4AEF-9BC5-E7F81BF537CF}" type="parTrans" cxnId="{4E47A8CC-5C78-466F-9A04-89F01C7D55CF}">
      <dgm:prSet/>
      <dgm:spPr/>
      <dgm:t>
        <a:bodyPr/>
        <a:lstStyle/>
        <a:p>
          <a:endParaRPr lang="en-US"/>
        </a:p>
      </dgm:t>
    </dgm:pt>
    <dgm:pt modelId="{6674B052-F3BB-4A48-BCAF-F6C819A95668}" type="sibTrans" cxnId="{4E47A8CC-5C78-466F-9A04-89F01C7D55CF}">
      <dgm:prSet/>
      <dgm:spPr/>
      <dgm:t>
        <a:bodyPr/>
        <a:lstStyle/>
        <a:p>
          <a:endParaRPr lang="en-US"/>
        </a:p>
      </dgm:t>
    </dgm:pt>
    <dgm:pt modelId="{A08672D9-6151-4B1C-A11B-3F8F28975D07}">
      <dgm:prSet phldrT="[Text]"/>
      <dgm:spPr/>
      <dgm:t>
        <a:bodyPr/>
        <a:lstStyle/>
        <a:p>
          <a:r>
            <a:rPr lang="en-US" dirty="0" smtClean="0"/>
            <a:t>Distinguish</a:t>
          </a:r>
          <a:endParaRPr lang="en-US" dirty="0"/>
        </a:p>
      </dgm:t>
    </dgm:pt>
    <dgm:pt modelId="{D13ECE8D-B8B4-4BE5-B463-3400C2A1B697}" type="parTrans" cxnId="{BFD9D88E-DD23-44F5-9057-6E52A5F37B8E}">
      <dgm:prSet/>
      <dgm:spPr/>
      <dgm:t>
        <a:bodyPr/>
        <a:lstStyle/>
        <a:p>
          <a:endParaRPr lang="en-US"/>
        </a:p>
      </dgm:t>
    </dgm:pt>
    <dgm:pt modelId="{C1033FCC-C74F-435C-B0BB-B3EDF44F0539}" type="sibTrans" cxnId="{BFD9D88E-DD23-44F5-9057-6E52A5F37B8E}">
      <dgm:prSet/>
      <dgm:spPr/>
      <dgm:t>
        <a:bodyPr/>
        <a:lstStyle/>
        <a:p>
          <a:endParaRPr lang="en-US"/>
        </a:p>
      </dgm:t>
    </dgm:pt>
    <dgm:pt modelId="{D75F33A2-C125-48CA-B13C-6A1F4F486FC2}">
      <dgm:prSet phldrT="[Text]"/>
      <dgm:spPr/>
      <dgm:t>
        <a:bodyPr/>
        <a:lstStyle/>
        <a:p>
          <a:r>
            <a:rPr lang="en-US" dirty="0" smtClean="0"/>
            <a:t>between management and leadership</a:t>
          </a:r>
          <a:endParaRPr lang="en-US" dirty="0"/>
        </a:p>
      </dgm:t>
    </dgm:pt>
    <dgm:pt modelId="{4F82C33B-BF5F-4A1A-8851-F4364A6E2274}" type="parTrans" cxnId="{7D19E878-2CD0-45E6-B5E9-FFE77D2E6FDC}">
      <dgm:prSet/>
      <dgm:spPr/>
      <dgm:t>
        <a:bodyPr/>
        <a:lstStyle/>
        <a:p>
          <a:endParaRPr lang="en-US"/>
        </a:p>
      </dgm:t>
    </dgm:pt>
    <dgm:pt modelId="{08DCE65F-F054-493B-BEA4-CDFD1CB04E74}" type="sibTrans" cxnId="{7D19E878-2CD0-45E6-B5E9-FFE77D2E6FDC}">
      <dgm:prSet/>
      <dgm:spPr/>
      <dgm:t>
        <a:bodyPr/>
        <a:lstStyle/>
        <a:p>
          <a:endParaRPr lang="en-US"/>
        </a:p>
      </dgm:t>
    </dgm:pt>
    <dgm:pt modelId="{76B1662D-DA1F-4EAA-B74F-302AE6B66DF7}">
      <dgm:prSet phldrT="[Text]"/>
      <dgm:spPr/>
      <dgm:t>
        <a:bodyPr/>
        <a:lstStyle/>
        <a:p>
          <a:r>
            <a:rPr lang="en-US" dirty="0" smtClean="0"/>
            <a:t>Develop</a:t>
          </a:r>
          <a:endParaRPr lang="en-US" dirty="0"/>
        </a:p>
      </dgm:t>
    </dgm:pt>
    <dgm:pt modelId="{1251F961-FEB4-4404-9FD2-66567B471A9B}" type="parTrans" cxnId="{33A08331-A404-4DB7-9C75-FB28F8F14C86}">
      <dgm:prSet/>
      <dgm:spPr/>
      <dgm:t>
        <a:bodyPr/>
        <a:lstStyle/>
        <a:p>
          <a:endParaRPr lang="en-US"/>
        </a:p>
      </dgm:t>
    </dgm:pt>
    <dgm:pt modelId="{B816376C-537E-4143-B8D1-4B1042C1163F}" type="sibTrans" cxnId="{33A08331-A404-4DB7-9C75-FB28F8F14C86}">
      <dgm:prSet/>
      <dgm:spPr/>
      <dgm:t>
        <a:bodyPr/>
        <a:lstStyle/>
        <a:p>
          <a:endParaRPr lang="en-US"/>
        </a:p>
      </dgm:t>
    </dgm:pt>
    <dgm:pt modelId="{3DE3CFED-99E2-4AE9-869E-ACA377DA9F10}">
      <dgm:prSet phldrT="[Text]"/>
      <dgm:spPr/>
      <dgm:t>
        <a:bodyPr/>
        <a:lstStyle/>
        <a:p>
          <a:r>
            <a:rPr lang="en-US" dirty="0" smtClean="0"/>
            <a:t>“soft skills” for communications</a:t>
          </a:r>
          <a:endParaRPr lang="en-US" dirty="0"/>
        </a:p>
      </dgm:t>
    </dgm:pt>
    <dgm:pt modelId="{05AC0A17-FC4F-4706-9BD6-BFE6A2CE1783}" type="parTrans" cxnId="{8474340C-D64E-4813-89B2-7108AF558E8F}">
      <dgm:prSet/>
      <dgm:spPr/>
      <dgm:t>
        <a:bodyPr/>
        <a:lstStyle/>
        <a:p>
          <a:endParaRPr lang="en-US"/>
        </a:p>
      </dgm:t>
    </dgm:pt>
    <dgm:pt modelId="{2C863393-6040-4EC7-89BB-40316508EBAA}" type="sibTrans" cxnId="{8474340C-D64E-4813-89B2-7108AF558E8F}">
      <dgm:prSet/>
      <dgm:spPr/>
      <dgm:t>
        <a:bodyPr/>
        <a:lstStyle/>
        <a:p>
          <a:endParaRPr lang="en-US"/>
        </a:p>
      </dgm:t>
    </dgm:pt>
    <dgm:pt modelId="{A3E5DDDB-8825-4062-8A4E-3A53ECC26C23}">
      <dgm:prSet phldrT="[Text]"/>
      <dgm:spPr/>
      <dgm:t>
        <a:bodyPr/>
        <a:lstStyle/>
        <a:p>
          <a:r>
            <a:rPr lang="en-US" dirty="0" smtClean="0"/>
            <a:t>Discuss</a:t>
          </a:r>
          <a:endParaRPr lang="en-US" dirty="0"/>
        </a:p>
      </dgm:t>
    </dgm:pt>
    <dgm:pt modelId="{C33068B4-1ABA-44BC-8D33-F78631F5795D}" type="parTrans" cxnId="{2F37824D-DF56-4E04-9964-CAB3AB8387EC}">
      <dgm:prSet/>
      <dgm:spPr/>
      <dgm:t>
        <a:bodyPr/>
        <a:lstStyle/>
        <a:p>
          <a:endParaRPr lang="en-US"/>
        </a:p>
      </dgm:t>
    </dgm:pt>
    <dgm:pt modelId="{4CBD07EC-7058-414D-A9C9-8369F91F704E}" type="sibTrans" cxnId="{2F37824D-DF56-4E04-9964-CAB3AB8387EC}">
      <dgm:prSet/>
      <dgm:spPr/>
      <dgm:t>
        <a:bodyPr/>
        <a:lstStyle/>
        <a:p>
          <a:endParaRPr lang="en-US"/>
        </a:p>
      </dgm:t>
    </dgm:pt>
    <dgm:pt modelId="{8D559B7F-9D2B-4CEB-8941-7AC2D923EE97}">
      <dgm:prSet/>
      <dgm:spPr/>
      <dgm:t>
        <a:bodyPr/>
        <a:lstStyle/>
        <a:p>
          <a:r>
            <a:rPr lang="en-US" dirty="0" smtClean="0"/>
            <a:t>Techniques for what it takes to get the most from the people involved with the project</a:t>
          </a:r>
          <a:endParaRPr lang="en-US" dirty="0"/>
        </a:p>
      </dgm:t>
    </dgm:pt>
    <dgm:pt modelId="{635B7AC1-5D11-4CEF-B4A3-AE67B58D7D86}" type="parTrans" cxnId="{E4310B24-A0FB-4B15-A79B-B1120F02354A}">
      <dgm:prSet/>
      <dgm:spPr/>
      <dgm:t>
        <a:bodyPr/>
        <a:lstStyle/>
        <a:p>
          <a:endParaRPr lang="en-US"/>
        </a:p>
      </dgm:t>
    </dgm:pt>
    <dgm:pt modelId="{DA34D661-5A54-4D86-B2A2-CF233741A90A}" type="sibTrans" cxnId="{E4310B24-A0FB-4B15-A79B-B1120F02354A}">
      <dgm:prSet/>
      <dgm:spPr/>
      <dgm:t>
        <a:bodyPr/>
        <a:lstStyle/>
        <a:p>
          <a:endParaRPr lang="en-US"/>
        </a:p>
      </dgm:t>
    </dgm:pt>
    <dgm:pt modelId="{A04ED407-2417-4861-8D9A-C5942ABFCDD0}" type="pres">
      <dgm:prSet presAssocID="{A43B6872-864C-4D98-A4CA-DCBFFC6DF573}" presName="Name0" presStyleCnt="0">
        <dgm:presLayoutVars>
          <dgm:dir/>
          <dgm:animLvl val="lvl"/>
          <dgm:resizeHandles val="exact"/>
        </dgm:presLayoutVars>
      </dgm:prSet>
      <dgm:spPr/>
      <dgm:t>
        <a:bodyPr/>
        <a:lstStyle/>
        <a:p>
          <a:endParaRPr lang="en-US"/>
        </a:p>
      </dgm:t>
    </dgm:pt>
    <dgm:pt modelId="{E4C6FFFB-6F47-4C37-88F9-02851FC80D42}" type="pres">
      <dgm:prSet presAssocID="{13D9E615-0742-4F13-A488-6BE3481F624A}" presName="composite" presStyleCnt="0"/>
      <dgm:spPr/>
    </dgm:pt>
    <dgm:pt modelId="{A36073E7-87AF-4F27-84FB-E0BEDDA97AC1}" type="pres">
      <dgm:prSet presAssocID="{13D9E615-0742-4F13-A488-6BE3481F624A}" presName="parTx" presStyleLbl="alignNode1" presStyleIdx="0" presStyleCnt="4">
        <dgm:presLayoutVars>
          <dgm:chMax val="0"/>
          <dgm:chPref val="0"/>
          <dgm:bulletEnabled val="1"/>
        </dgm:presLayoutVars>
      </dgm:prSet>
      <dgm:spPr/>
      <dgm:t>
        <a:bodyPr/>
        <a:lstStyle/>
        <a:p>
          <a:endParaRPr lang="en-US"/>
        </a:p>
      </dgm:t>
    </dgm:pt>
    <dgm:pt modelId="{88913EFA-9C2F-4512-8778-0E7DD1DB0EF0}" type="pres">
      <dgm:prSet presAssocID="{13D9E615-0742-4F13-A488-6BE3481F624A}" presName="desTx" presStyleLbl="alignAccFollowNode1" presStyleIdx="0" presStyleCnt="4">
        <dgm:presLayoutVars>
          <dgm:bulletEnabled val="1"/>
        </dgm:presLayoutVars>
      </dgm:prSet>
      <dgm:spPr/>
      <dgm:t>
        <a:bodyPr/>
        <a:lstStyle/>
        <a:p>
          <a:endParaRPr lang="en-US"/>
        </a:p>
      </dgm:t>
    </dgm:pt>
    <dgm:pt modelId="{D96B36FC-583B-4912-B935-0248A68C2E34}" type="pres">
      <dgm:prSet presAssocID="{8FAA5CD4-B95E-4235-9932-C0B17DF669E8}" presName="space" presStyleCnt="0"/>
      <dgm:spPr/>
    </dgm:pt>
    <dgm:pt modelId="{A1CA8BC0-D909-41B4-A1EE-82498A1766EC}" type="pres">
      <dgm:prSet presAssocID="{A08672D9-6151-4B1C-A11B-3F8F28975D07}" presName="composite" presStyleCnt="0"/>
      <dgm:spPr/>
    </dgm:pt>
    <dgm:pt modelId="{483E89C8-D3F9-404F-9272-1ED1AF4C00B6}" type="pres">
      <dgm:prSet presAssocID="{A08672D9-6151-4B1C-A11B-3F8F28975D07}" presName="parTx" presStyleLbl="alignNode1" presStyleIdx="1" presStyleCnt="4">
        <dgm:presLayoutVars>
          <dgm:chMax val="0"/>
          <dgm:chPref val="0"/>
          <dgm:bulletEnabled val="1"/>
        </dgm:presLayoutVars>
      </dgm:prSet>
      <dgm:spPr/>
      <dgm:t>
        <a:bodyPr/>
        <a:lstStyle/>
        <a:p>
          <a:endParaRPr lang="en-US"/>
        </a:p>
      </dgm:t>
    </dgm:pt>
    <dgm:pt modelId="{E47038CA-C914-43A7-A531-9007B1875AA8}" type="pres">
      <dgm:prSet presAssocID="{A08672D9-6151-4B1C-A11B-3F8F28975D07}" presName="desTx" presStyleLbl="alignAccFollowNode1" presStyleIdx="1" presStyleCnt="4">
        <dgm:presLayoutVars>
          <dgm:bulletEnabled val="1"/>
        </dgm:presLayoutVars>
      </dgm:prSet>
      <dgm:spPr/>
      <dgm:t>
        <a:bodyPr/>
        <a:lstStyle/>
        <a:p>
          <a:endParaRPr lang="en-US"/>
        </a:p>
      </dgm:t>
    </dgm:pt>
    <dgm:pt modelId="{7E94AC1D-CBFB-44F0-AB42-A82589E7BCA3}" type="pres">
      <dgm:prSet presAssocID="{C1033FCC-C74F-435C-B0BB-B3EDF44F0539}" presName="space" presStyleCnt="0"/>
      <dgm:spPr/>
    </dgm:pt>
    <dgm:pt modelId="{53422ABC-810C-42F3-8F16-DC5E38E245AD}" type="pres">
      <dgm:prSet presAssocID="{76B1662D-DA1F-4EAA-B74F-302AE6B66DF7}" presName="composite" presStyleCnt="0"/>
      <dgm:spPr/>
    </dgm:pt>
    <dgm:pt modelId="{D6ADBDA2-4213-43E1-847E-3876D5299511}" type="pres">
      <dgm:prSet presAssocID="{76B1662D-DA1F-4EAA-B74F-302AE6B66DF7}" presName="parTx" presStyleLbl="alignNode1" presStyleIdx="2" presStyleCnt="4">
        <dgm:presLayoutVars>
          <dgm:chMax val="0"/>
          <dgm:chPref val="0"/>
          <dgm:bulletEnabled val="1"/>
        </dgm:presLayoutVars>
      </dgm:prSet>
      <dgm:spPr/>
      <dgm:t>
        <a:bodyPr/>
        <a:lstStyle/>
        <a:p>
          <a:endParaRPr lang="en-US"/>
        </a:p>
      </dgm:t>
    </dgm:pt>
    <dgm:pt modelId="{20ECFE0D-82A1-4144-AC63-C0971A2003EF}" type="pres">
      <dgm:prSet presAssocID="{76B1662D-DA1F-4EAA-B74F-302AE6B66DF7}" presName="desTx" presStyleLbl="alignAccFollowNode1" presStyleIdx="2" presStyleCnt="4">
        <dgm:presLayoutVars>
          <dgm:bulletEnabled val="1"/>
        </dgm:presLayoutVars>
      </dgm:prSet>
      <dgm:spPr/>
      <dgm:t>
        <a:bodyPr/>
        <a:lstStyle/>
        <a:p>
          <a:endParaRPr lang="en-US"/>
        </a:p>
      </dgm:t>
    </dgm:pt>
    <dgm:pt modelId="{C133577D-128D-4EC9-A3A1-4426EAEFD6DD}" type="pres">
      <dgm:prSet presAssocID="{B816376C-537E-4143-B8D1-4B1042C1163F}" presName="space" presStyleCnt="0"/>
      <dgm:spPr/>
    </dgm:pt>
    <dgm:pt modelId="{D5AD1882-82F2-42B3-B204-FD0DD7D484C6}" type="pres">
      <dgm:prSet presAssocID="{A3E5DDDB-8825-4062-8A4E-3A53ECC26C23}" presName="composite" presStyleCnt="0"/>
      <dgm:spPr/>
    </dgm:pt>
    <dgm:pt modelId="{B0E7AD3D-A0A9-4B99-9C6F-5DEC2BF1067A}" type="pres">
      <dgm:prSet presAssocID="{A3E5DDDB-8825-4062-8A4E-3A53ECC26C23}" presName="parTx" presStyleLbl="alignNode1" presStyleIdx="3" presStyleCnt="4">
        <dgm:presLayoutVars>
          <dgm:chMax val="0"/>
          <dgm:chPref val="0"/>
          <dgm:bulletEnabled val="1"/>
        </dgm:presLayoutVars>
      </dgm:prSet>
      <dgm:spPr/>
      <dgm:t>
        <a:bodyPr/>
        <a:lstStyle/>
        <a:p>
          <a:endParaRPr lang="en-US"/>
        </a:p>
      </dgm:t>
    </dgm:pt>
    <dgm:pt modelId="{C4EEFE06-76B9-456B-AF40-813B5F319C79}" type="pres">
      <dgm:prSet presAssocID="{A3E5DDDB-8825-4062-8A4E-3A53ECC26C23}" presName="desTx" presStyleLbl="alignAccFollowNode1" presStyleIdx="3" presStyleCnt="4">
        <dgm:presLayoutVars>
          <dgm:bulletEnabled val="1"/>
        </dgm:presLayoutVars>
      </dgm:prSet>
      <dgm:spPr/>
      <dgm:t>
        <a:bodyPr/>
        <a:lstStyle/>
        <a:p>
          <a:endParaRPr lang="en-US"/>
        </a:p>
      </dgm:t>
    </dgm:pt>
  </dgm:ptLst>
  <dgm:cxnLst>
    <dgm:cxn modelId="{4E47A8CC-5C78-466F-9A04-89F01C7D55CF}" srcId="{13D9E615-0742-4F13-A488-6BE3481F624A}" destId="{8727B140-8A06-4FD3-93E1-804DF35408A9}" srcOrd="0" destOrd="0" parTransId="{28B8464F-FC2E-4AEF-9BC5-E7F81BF537CF}" sibTransId="{6674B052-F3BB-4A48-BCAF-F6C819A95668}"/>
    <dgm:cxn modelId="{2F9E4002-6E50-4968-A2BA-8A92ED33344C}" type="presOf" srcId="{D75F33A2-C125-48CA-B13C-6A1F4F486FC2}" destId="{E47038CA-C914-43A7-A531-9007B1875AA8}" srcOrd="0" destOrd="0" presId="urn:microsoft.com/office/officeart/2005/8/layout/hList1"/>
    <dgm:cxn modelId="{9FD9A0FE-D957-4754-841B-4C1193687E94}" type="presOf" srcId="{3DE3CFED-99E2-4AE9-869E-ACA377DA9F10}" destId="{20ECFE0D-82A1-4144-AC63-C0971A2003EF}" srcOrd="0" destOrd="0" presId="urn:microsoft.com/office/officeart/2005/8/layout/hList1"/>
    <dgm:cxn modelId="{7D19E878-2CD0-45E6-B5E9-FFE77D2E6FDC}" srcId="{A08672D9-6151-4B1C-A11B-3F8F28975D07}" destId="{D75F33A2-C125-48CA-B13C-6A1F4F486FC2}" srcOrd="0" destOrd="0" parTransId="{4F82C33B-BF5F-4A1A-8851-F4364A6E2274}" sibTransId="{08DCE65F-F054-493B-BEA4-CDFD1CB04E74}"/>
    <dgm:cxn modelId="{8474340C-D64E-4813-89B2-7108AF558E8F}" srcId="{76B1662D-DA1F-4EAA-B74F-302AE6B66DF7}" destId="{3DE3CFED-99E2-4AE9-869E-ACA377DA9F10}" srcOrd="0" destOrd="0" parTransId="{05AC0A17-FC4F-4706-9BD6-BFE6A2CE1783}" sibTransId="{2C863393-6040-4EC7-89BB-40316508EBAA}"/>
    <dgm:cxn modelId="{2F37824D-DF56-4E04-9964-CAB3AB8387EC}" srcId="{A43B6872-864C-4D98-A4CA-DCBFFC6DF573}" destId="{A3E5DDDB-8825-4062-8A4E-3A53ECC26C23}" srcOrd="3" destOrd="0" parTransId="{C33068B4-1ABA-44BC-8D33-F78631F5795D}" sibTransId="{4CBD07EC-7058-414D-A9C9-8369F91F704E}"/>
    <dgm:cxn modelId="{D83D7406-9CF3-4CA1-9CB6-96860F925F3E}" type="presOf" srcId="{A08672D9-6151-4B1C-A11B-3F8F28975D07}" destId="{483E89C8-D3F9-404F-9272-1ED1AF4C00B6}" srcOrd="0" destOrd="0" presId="urn:microsoft.com/office/officeart/2005/8/layout/hList1"/>
    <dgm:cxn modelId="{28C6A2A3-79E5-49B9-97B5-2565B22C33C2}" type="presOf" srcId="{A43B6872-864C-4D98-A4CA-DCBFFC6DF573}" destId="{A04ED407-2417-4861-8D9A-C5942ABFCDD0}" srcOrd="0" destOrd="0" presId="urn:microsoft.com/office/officeart/2005/8/layout/hList1"/>
    <dgm:cxn modelId="{4722A405-0C9A-412D-8CC9-0F3328F398D6}" type="presOf" srcId="{8727B140-8A06-4FD3-93E1-804DF35408A9}" destId="{88913EFA-9C2F-4512-8778-0E7DD1DB0EF0}" srcOrd="0" destOrd="0" presId="urn:microsoft.com/office/officeart/2005/8/layout/hList1"/>
    <dgm:cxn modelId="{33A08331-A404-4DB7-9C75-FB28F8F14C86}" srcId="{A43B6872-864C-4D98-A4CA-DCBFFC6DF573}" destId="{76B1662D-DA1F-4EAA-B74F-302AE6B66DF7}" srcOrd="2" destOrd="0" parTransId="{1251F961-FEB4-4404-9FD2-66567B471A9B}" sibTransId="{B816376C-537E-4143-B8D1-4B1042C1163F}"/>
    <dgm:cxn modelId="{09931D23-8A7D-427F-9ADE-0A4AA5C9BB3E}" srcId="{A43B6872-864C-4D98-A4CA-DCBFFC6DF573}" destId="{13D9E615-0742-4F13-A488-6BE3481F624A}" srcOrd="0" destOrd="0" parTransId="{FA250503-A8C6-45CC-BBDE-31AB76D896C1}" sibTransId="{8FAA5CD4-B95E-4235-9932-C0B17DF669E8}"/>
    <dgm:cxn modelId="{E4310B24-A0FB-4B15-A79B-B1120F02354A}" srcId="{A3E5DDDB-8825-4062-8A4E-3A53ECC26C23}" destId="{8D559B7F-9D2B-4CEB-8941-7AC2D923EE97}" srcOrd="0" destOrd="0" parTransId="{635B7AC1-5D11-4CEF-B4A3-AE67B58D7D86}" sibTransId="{DA34D661-5A54-4D86-B2A2-CF233741A90A}"/>
    <dgm:cxn modelId="{4B0E588E-9B19-4B18-BA38-F0A688BEE009}" type="presOf" srcId="{A3E5DDDB-8825-4062-8A4E-3A53ECC26C23}" destId="{B0E7AD3D-A0A9-4B99-9C6F-5DEC2BF1067A}" srcOrd="0" destOrd="0" presId="urn:microsoft.com/office/officeart/2005/8/layout/hList1"/>
    <dgm:cxn modelId="{E541336B-FC4D-4DA1-B0CD-6E279E2CF10B}" type="presOf" srcId="{76B1662D-DA1F-4EAA-B74F-302AE6B66DF7}" destId="{D6ADBDA2-4213-43E1-847E-3876D5299511}" srcOrd="0" destOrd="0" presId="urn:microsoft.com/office/officeart/2005/8/layout/hList1"/>
    <dgm:cxn modelId="{A84F6ABE-E26C-4051-8536-048C1A1B97C3}" type="presOf" srcId="{13D9E615-0742-4F13-A488-6BE3481F624A}" destId="{A36073E7-87AF-4F27-84FB-E0BEDDA97AC1}" srcOrd="0" destOrd="0" presId="urn:microsoft.com/office/officeart/2005/8/layout/hList1"/>
    <dgm:cxn modelId="{BFD9D88E-DD23-44F5-9057-6E52A5F37B8E}" srcId="{A43B6872-864C-4D98-A4CA-DCBFFC6DF573}" destId="{A08672D9-6151-4B1C-A11B-3F8F28975D07}" srcOrd="1" destOrd="0" parTransId="{D13ECE8D-B8B4-4BE5-B463-3400C2A1B697}" sibTransId="{C1033FCC-C74F-435C-B0BB-B3EDF44F0539}"/>
    <dgm:cxn modelId="{75670D20-C6B7-4839-8FF2-64B6E76A0355}" type="presOf" srcId="{8D559B7F-9D2B-4CEB-8941-7AC2D923EE97}" destId="{C4EEFE06-76B9-456B-AF40-813B5F319C79}" srcOrd="0" destOrd="0" presId="urn:microsoft.com/office/officeart/2005/8/layout/hList1"/>
    <dgm:cxn modelId="{66944819-3D31-46A8-B15D-991E60C422DD}" type="presParOf" srcId="{A04ED407-2417-4861-8D9A-C5942ABFCDD0}" destId="{E4C6FFFB-6F47-4C37-88F9-02851FC80D42}" srcOrd="0" destOrd="0" presId="urn:microsoft.com/office/officeart/2005/8/layout/hList1"/>
    <dgm:cxn modelId="{564D8160-AB99-4556-A9F2-FFA0BB6A326E}" type="presParOf" srcId="{E4C6FFFB-6F47-4C37-88F9-02851FC80D42}" destId="{A36073E7-87AF-4F27-84FB-E0BEDDA97AC1}" srcOrd="0" destOrd="0" presId="urn:microsoft.com/office/officeart/2005/8/layout/hList1"/>
    <dgm:cxn modelId="{0A533A1E-A04E-4F09-BD0D-4BFCB181F2CA}" type="presParOf" srcId="{E4C6FFFB-6F47-4C37-88F9-02851FC80D42}" destId="{88913EFA-9C2F-4512-8778-0E7DD1DB0EF0}" srcOrd="1" destOrd="0" presId="urn:microsoft.com/office/officeart/2005/8/layout/hList1"/>
    <dgm:cxn modelId="{689AE87B-23AD-4AB1-9B2B-41EA0B00E840}" type="presParOf" srcId="{A04ED407-2417-4861-8D9A-C5942ABFCDD0}" destId="{D96B36FC-583B-4912-B935-0248A68C2E34}" srcOrd="1" destOrd="0" presId="urn:microsoft.com/office/officeart/2005/8/layout/hList1"/>
    <dgm:cxn modelId="{5154174A-D94C-4EE5-95B5-44C1F1A9A437}" type="presParOf" srcId="{A04ED407-2417-4861-8D9A-C5942ABFCDD0}" destId="{A1CA8BC0-D909-41B4-A1EE-82498A1766EC}" srcOrd="2" destOrd="0" presId="urn:microsoft.com/office/officeart/2005/8/layout/hList1"/>
    <dgm:cxn modelId="{7D4597AD-8510-4857-8590-AD8123E1B67A}" type="presParOf" srcId="{A1CA8BC0-D909-41B4-A1EE-82498A1766EC}" destId="{483E89C8-D3F9-404F-9272-1ED1AF4C00B6}" srcOrd="0" destOrd="0" presId="urn:microsoft.com/office/officeart/2005/8/layout/hList1"/>
    <dgm:cxn modelId="{78BA9202-C391-4ED6-AA40-09A8E6054F78}" type="presParOf" srcId="{A1CA8BC0-D909-41B4-A1EE-82498A1766EC}" destId="{E47038CA-C914-43A7-A531-9007B1875AA8}" srcOrd="1" destOrd="0" presId="urn:microsoft.com/office/officeart/2005/8/layout/hList1"/>
    <dgm:cxn modelId="{FDC98F4B-37FE-4004-A066-57C63B8756EB}" type="presParOf" srcId="{A04ED407-2417-4861-8D9A-C5942ABFCDD0}" destId="{7E94AC1D-CBFB-44F0-AB42-A82589E7BCA3}" srcOrd="3" destOrd="0" presId="urn:microsoft.com/office/officeart/2005/8/layout/hList1"/>
    <dgm:cxn modelId="{D5A729BA-7964-4852-829F-948EF7A0BDB8}" type="presParOf" srcId="{A04ED407-2417-4861-8D9A-C5942ABFCDD0}" destId="{53422ABC-810C-42F3-8F16-DC5E38E245AD}" srcOrd="4" destOrd="0" presId="urn:microsoft.com/office/officeart/2005/8/layout/hList1"/>
    <dgm:cxn modelId="{7A91C944-CEF6-4CF6-ABB2-E8A7F5B946F9}" type="presParOf" srcId="{53422ABC-810C-42F3-8F16-DC5E38E245AD}" destId="{D6ADBDA2-4213-43E1-847E-3876D5299511}" srcOrd="0" destOrd="0" presId="urn:microsoft.com/office/officeart/2005/8/layout/hList1"/>
    <dgm:cxn modelId="{EF3A0A3F-59FE-424E-8893-0D16CC7F47E3}" type="presParOf" srcId="{53422ABC-810C-42F3-8F16-DC5E38E245AD}" destId="{20ECFE0D-82A1-4144-AC63-C0971A2003EF}" srcOrd="1" destOrd="0" presId="urn:microsoft.com/office/officeart/2005/8/layout/hList1"/>
    <dgm:cxn modelId="{DBF7ADE6-B062-45B4-B6F8-9B304EB8D1A0}" type="presParOf" srcId="{A04ED407-2417-4861-8D9A-C5942ABFCDD0}" destId="{C133577D-128D-4EC9-A3A1-4426EAEFD6DD}" srcOrd="5" destOrd="0" presId="urn:microsoft.com/office/officeart/2005/8/layout/hList1"/>
    <dgm:cxn modelId="{E04AFFF9-83A1-497A-8ACF-D8CB2D3418E4}" type="presParOf" srcId="{A04ED407-2417-4861-8D9A-C5942ABFCDD0}" destId="{D5AD1882-82F2-42B3-B204-FD0DD7D484C6}" srcOrd="6" destOrd="0" presId="urn:microsoft.com/office/officeart/2005/8/layout/hList1"/>
    <dgm:cxn modelId="{993983E9-41CD-418D-96E9-6323A95BF82A}" type="presParOf" srcId="{D5AD1882-82F2-42B3-B204-FD0DD7D484C6}" destId="{B0E7AD3D-A0A9-4B99-9C6F-5DEC2BF1067A}" srcOrd="0" destOrd="0" presId="urn:microsoft.com/office/officeart/2005/8/layout/hList1"/>
    <dgm:cxn modelId="{216A137C-3D8B-4CE3-8D17-118E46F8D566}" type="presParOf" srcId="{D5AD1882-82F2-42B3-B204-FD0DD7D484C6}" destId="{C4EEFE06-76B9-456B-AF40-813B5F319C79}"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79C8B-0FE0-4FF6-9D85-17C743A2B09B}" type="doc">
      <dgm:prSet loTypeId="urn:microsoft.com/office/officeart/2005/8/layout/hProcess4" loCatId="process" qsTypeId="urn:microsoft.com/office/officeart/2005/8/quickstyle/simple1" qsCatId="simple" csTypeId="urn:microsoft.com/office/officeart/2005/8/colors/accent0_2" csCatId="mainScheme" phldr="1"/>
      <dgm:spPr/>
    </dgm:pt>
    <dgm:pt modelId="{9C3CFA62-8B8B-41EF-9A45-CDCC5CBFAAC0}">
      <dgm:prSet phldrT="[Text]"/>
      <dgm:spPr/>
      <dgm:t>
        <a:bodyPr/>
        <a:lstStyle/>
        <a:p>
          <a:r>
            <a:rPr lang="en-US" dirty="0" smtClean="0"/>
            <a:t>Inputs</a:t>
          </a:r>
          <a:endParaRPr lang="en-US" dirty="0"/>
        </a:p>
      </dgm:t>
    </dgm:pt>
    <dgm:pt modelId="{C64A7B10-2F4A-4439-87A5-B933F333F4FD}" type="parTrans" cxnId="{1F4A8281-1BB6-48AD-8835-C9FABBF6B5D6}">
      <dgm:prSet/>
      <dgm:spPr/>
      <dgm:t>
        <a:bodyPr/>
        <a:lstStyle/>
        <a:p>
          <a:endParaRPr lang="en-US"/>
        </a:p>
      </dgm:t>
    </dgm:pt>
    <dgm:pt modelId="{1ED63995-4C7B-4572-9C01-86333CDE4874}" type="sibTrans" cxnId="{1F4A8281-1BB6-48AD-8835-C9FABBF6B5D6}">
      <dgm:prSet/>
      <dgm:spPr/>
      <dgm:t>
        <a:bodyPr/>
        <a:lstStyle/>
        <a:p>
          <a:endParaRPr lang="en-US"/>
        </a:p>
      </dgm:t>
    </dgm:pt>
    <dgm:pt modelId="{F3568F66-D8BA-443F-B168-F3D9B20DFA93}">
      <dgm:prSet phldrT="[Text]"/>
      <dgm:spPr/>
      <dgm:t>
        <a:bodyPr/>
        <a:lstStyle/>
        <a:p>
          <a:r>
            <a:rPr lang="en-US" dirty="0" smtClean="0"/>
            <a:t>Tools &amp; Techniques</a:t>
          </a:r>
          <a:endParaRPr lang="en-US" dirty="0"/>
        </a:p>
      </dgm:t>
    </dgm:pt>
    <dgm:pt modelId="{65D46E5E-45C2-42BA-9AE2-62DCA8F1664C}" type="parTrans" cxnId="{01408C58-CD3E-45AB-8CC9-2C5D2B77433C}">
      <dgm:prSet/>
      <dgm:spPr/>
      <dgm:t>
        <a:bodyPr/>
        <a:lstStyle/>
        <a:p>
          <a:endParaRPr lang="en-US"/>
        </a:p>
      </dgm:t>
    </dgm:pt>
    <dgm:pt modelId="{F6019CA8-E57F-414B-8020-B3B3726ACB81}" type="sibTrans" cxnId="{01408C58-CD3E-45AB-8CC9-2C5D2B77433C}">
      <dgm:prSet/>
      <dgm:spPr/>
      <dgm:t>
        <a:bodyPr/>
        <a:lstStyle/>
        <a:p>
          <a:endParaRPr lang="en-US"/>
        </a:p>
      </dgm:t>
    </dgm:pt>
    <dgm:pt modelId="{8EB553A7-DA8B-4D42-916B-3252CEA13480}">
      <dgm:prSet phldrT="[Text]"/>
      <dgm:spPr/>
      <dgm:t>
        <a:bodyPr/>
        <a:lstStyle/>
        <a:p>
          <a:r>
            <a:rPr lang="en-US" dirty="0" smtClean="0"/>
            <a:t>Outputs</a:t>
          </a:r>
          <a:endParaRPr lang="en-US" dirty="0"/>
        </a:p>
      </dgm:t>
    </dgm:pt>
    <dgm:pt modelId="{C4E2D161-21F9-416C-8359-1982817CBADC}" type="parTrans" cxnId="{C75DE873-80A3-444B-9DFE-4719CECCD47B}">
      <dgm:prSet/>
      <dgm:spPr/>
      <dgm:t>
        <a:bodyPr/>
        <a:lstStyle/>
        <a:p>
          <a:endParaRPr lang="en-US"/>
        </a:p>
      </dgm:t>
    </dgm:pt>
    <dgm:pt modelId="{29AFF002-A72E-4DC6-A726-7F1BA13CFA1F}" type="sibTrans" cxnId="{C75DE873-80A3-444B-9DFE-4719CECCD47B}">
      <dgm:prSet/>
      <dgm:spPr/>
      <dgm:t>
        <a:bodyPr/>
        <a:lstStyle/>
        <a:p>
          <a:endParaRPr lang="en-US"/>
        </a:p>
      </dgm:t>
    </dgm:pt>
    <dgm:pt modelId="{09EAF3DC-4428-4E4E-A21B-105D0F43381E}">
      <dgm:prSet phldrT="[Text]" custT="1"/>
      <dgm:spPr/>
      <dgm:t>
        <a:bodyPr/>
        <a:lstStyle/>
        <a:p>
          <a:r>
            <a:rPr lang="en-US" sz="1600" dirty="0" smtClean="0"/>
            <a:t>Activity Resource Requirements</a:t>
          </a:r>
          <a:endParaRPr lang="en-US" sz="1600" dirty="0"/>
        </a:p>
      </dgm:t>
    </dgm:pt>
    <dgm:pt modelId="{4356A09C-3F42-47B1-9E3F-D6B0EA060E67}" type="parTrans" cxnId="{02752E82-0499-429A-BA0C-D8BDDC890DDE}">
      <dgm:prSet/>
      <dgm:spPr/>
      <dgm:t>
        <a:bodyPr/>
        <a:lstStyle/>
        <a:p>
          <a:endParaRPr lang="en-US"/>
        </a:p>
      </dgm:t>
    </dgm:pt>
    <dgm:pt modelId="{7D041150-912A-4F8B-8A9D-B37F1999A364}" type="sibTrans" cxnId="{02752E82-0499-429A-BA0C-D8BDDC890DDE}">
      <dgm:prSet/>
      <dgm:spPr/>
      <dgm:t>
        <a:bodyPr/>
        <a:lstStyle/>
        <a:p>
          <a:endParaRPr lang="en-US"/>
        </a:p>
      </dgm:t>
    </dgm:pt>
    <dgm:pt modelId="{262F14A5-C947-48AC-85B5-08E0D1891958}">
      <dgm:prSet custT="1"/>
      <dgm:spPr/>
      <dgm:t>
        <a:bodyPr/>
        <a:lstStyle/>
        <a:p>
          <a:r>
            <a:rPr lang="en-US" sz="1600" dirty="0" smtClean="0"/>
            <a:t>Enterprise Environmental Factors</a:t>
          </a:r>
        </a:p>
      </dgm:t>
    </dgm:pt>
    <dgm:pt modelId="{9DBFC801-1E5E-40EC-8DC6-2DE542350DEA}" type="parTrans" cxnId="{D476A82E-C929-4474-AFA2-BA5BC98AB425}">
      <dgm:prSet/>
      <dgm:spPr/>
      <dgm:t>
        <a:bodyPr/>
        <a:lstStyle/>
        <a:p>
          <a:endParaRPr lang="en-US"/>
        </a:p>
      </dgm:t>
    </dgm:pt>
    <dgm:pt modelId="{582C3D43-3ADA-4F80-8A67-950CF41CDD65}" type="sibTrans" cxnId="{D476A82E-C929-4474-AFA2-BA5BC98AB425}">
      <dgm:prSet/>
      <dgm:spPr/>
      <dgm:t>
        <a:bodyPr/>
        <a:lstStyle/>
        <a:p>
          <a:endParaRPr lang="en-US"/>
        </a:p>
      </dgm:t>
    </dgm:pt>
    <dgm:pt modelId="{0ABAA884-D3E2-4A51-8567-EB75AFEE5E6C}">
      <dgm:prSet custT="1"/>
      <dgm:spPr>
        <a:solidFill>
          <a:schemeClr val="bg1">
            <a:lumMod val="85000"/>
          </a:schemeClr>
        </a:solidFill>
      </dgm:spPr>
      <dgm:t>
        <a:bodyPr/>
        <a:lstStyle/>
        <a:p>
          <a:r>
            <a:rPr lang="en-US" sz="1400" dirty="0" smtClean="0"/>
            <a:t>Organization Charts and Position Descriptions</a:t>
          </a:r>
          <a:endParaRPr lang="en-US" sz="1400" dirty="0"/>
        </a:p>
      </dgm:t>
    </dgm:pt>
    <dgm:pt modelId="{D780054A-C1BB-416F-8EE3-2453C4B92968}" type="parTrans" cxnId="{986B1921-DA9D-46F6-98FD-4EB5C698E7F8}">
      <dgm:prSet/>
      <dgm:spPr/>
      <dgm:t>
        <a:bodyPr/>
        <a:lstStyle/>
        <a:p>
          <a:endParaRPr lang="en-US"/>
        </a:p>
      </dgm:t>
    </dgm:pt>
    <dgm:pt modelId="{3E75A294-DD9A-4F90-BF13-E513C84A0EA0}" type="sibTrans" cxnId="{986B1921-DA9D-46F6-98FD-4EB5C698E7F8}">
      <dgm:prSet/>
      <dgm:spPr/>
      <dgm:t>
        <a:bodyPr/>
        <a:lstStyle/>
        <a:p>
          <a:endParaRPr lang="en-US"/>
        </a:p>
      </dgm:t>
    </dgm:pt>
    <dgm:pt modelId="{251CE271-21F0-48C2-9414-03C098B91C1D}">
      <dgm:prSet custT="1"/>
      <dgm:spPr/>
      <dgm:t>
        <a:bodyPr/>
        <a:lstStyle/>
        <a:p>
          <a:r>
            <a:rPr lang="en-US" sz="1600" dirty="0" smtClean="0"/>
            <a:t>Human Resource </a:t>
          </a:r>
          <a:r>
            <a:rPr lang="en-US" sz="1600" dirty="0" smtClean="0"/>
            <a:t> Management Plan</a:t>
          </a:r>
          <a:endParaRPr lang="en-US" sz="1600" dirty="0"/>
        </a:p>
      </dgm:t>
    </dgm:pt>
    <dgm:pt modelId="{04B84490-7019-4FB8-9A3E-F8812352C831}" type="parTrans" cxnId="{DAAFE1C4-0F16-417A-8832-B47C58426B35}">
      <dgm:prSet/>
      <dgm:spPr/>
      <dgm:t>
        <a:bodyPr/>
        <a:lstStyle/>
        <a:p>
          <a:endParaRPr lang="en-US"/>
        </a:p>
      </dgm:t>
    </dgm:pt>
    <dgm:pt modelId="{8536D4FE-717B-4BF4-A6E6-50623A70934E}" type="sibTrans" cxnId="{DAAFE1C4-0F16-417A-8832-B47C58426B35}">
      <dgm:prSet/>
      <dgm:spPr/>
      <dgm:t>
        <a:bodyPr/>
        <a:lstStyle/>
        <a:p>
          <a:endParaRPr lang="en-US"/>
        </a:p>
      </dgm:t>
    </dgm:pt>
    <dgm:pt modelId="{769C2851-FAC8-4C4D-B8C8-4B634F5D1CB4}">
      <dgm:prSet custT="1"/>
      <dgm:spPr>
        <a:solidFill>
          <a:schemeClr val="bg1">
            <a:lumMod val="85000"/>
          </a:schemeClr>
        </a:solidFill>
      </dgm:spPr>
      <dgm:t>
        <a:bodyPr/>
        <a:lstStyle/>
        <a:p>
          <a:r>
            <a:rPr lang="en-US" sz="1400" dirty="0" smtClean="0"/>
            <a:t>Networking</a:t>
          </a:r>
          <a:endParaRPr lang="en-US" sz="1400" dirty="0"/>
        </a:p>
      </dgm:t>
    </dgm:pt>
    <dgm:pt modelId="{BA8748B1-7587-4A69-962C-5A8F23DAA2CE}" type="parTrans" cxnId="{9DDBA1B9-B5F3-45F6-8F78-912DB0751078}">
      <dgm:prSet/>
      <dgm:spPr/>
      <dgm:t>
        <a:bodyPr/>
        <a:lstStyle/>
        <a:p>
          <a:endParaRPr lang="en-US"/>
        </a:p>
      </dgm:t>
    </dgm:pt>
    <dgm:pt modelId="{957637E8-9619-4ED5-9519-EB46DFCFDE2E}" type="sibTrans" cxnId="{9DDBA1B9-B5F3-45F6-8F78-912DB0751078}">
      <dgm:prSet/>
      <dgm:spPr/>
      <dgm:t>
        <a:bodyPr/>
        <a:lstStyle/>
        <a:p>
          <a:endParaRPr lang="en-US"/>
        </a:p>
      </dgm:t>
    </dgm:pt>
    <dgm:pt modelId="{99AC655B-385E-4B02-8EDD-4FFD5E71F3E8}">
      <dgm:prSet custT="1"/>
      <dgm:spPr>
        <a:solidFill>
          <a:schemeClr val="bg1">
            <a:lumMod val="85000"/>
          </a:schemeClr>
        </a:solidFill>
      </dgm:spPr>
      <dgm:t>
        <a:bodyPr/>
        <a:lstStyle/>
        <a:p>
          <a:r>
            <a:rPr lang="en-US" sz="1400" dirty="0" smtClean="0"/>
            <a:t>Organizational Theory</a:t>
          </a:r>
          <a:endParaRPr lang="en-US" sz="1400" dirty="0"/>
        </a:p>
      </dgm:t>
    </dgm:pt>
    <dgm:pt modelId="{CDE9E8E8-3BE9-4AD9-85F5-AC815E1E1388}" type="parTrans" cxnId="{B8EBE517-A1D4-44B2-A1B8-49E7FFA303EE}">
      <dgm:prSet/>
      <dgm:spPr/>
      <dgm:t>
        <a:bodyPr/>
        <a:lstStyle/>
        <a:p>
          <a:endParaRPr lang="en-US"/>
        </a:p>
      </dgm:t>
    </dgm:pt>
    <dgm:pt modelId="{9899822B-8D74-4B6A-A0E8-AE10A44181F4}" type="sibTrans" cxnId="{B8EBE517-A1D4-44B2-A1B8-49E7FFA303EE}">
      <dgm:prSet/>
      <dgm:spPr/>
      <dgm:t>
        <a:bodyPr/>
        <a:lstStyle/>
        <a:p>
          <a:endParaRPr lang="en-US"/>
        </a:p>
      </dgm:t>
    </dgm:pt>
    <dgm:pt modelId="{ABDE1229-1D7B-4AA3-84F6-6F745D93E0C5}">
      <dgm:prSet custT="1"/>
      <dgm:spPr/>
      <dgm:t>
        <a:bodyPr/>
        <a:lstStyle/>
        <a:p>
          <a:r>
            <a:rPr lang="en-US" sz="1600" dirty="0" smtClean="0"/>
            <a:t>Organizational Process Assets</a:t>
          </a:r>
        </a:p>
      </dgm:t>
    </dgm:pt>
    <dgm:pt modelId="{A0B08CDE-8101-4A99-8FE0-E8C105FF2AFB}" type="parTrans" cxnId="{2FB9B5D9-4B5A-40CE-8531-7D39BB1DB8F4}">
      <dgm:prSet/>
      <dgm:spPr/>
      <dgm:t>
        <a:bodyPr/>
        <a:lstStyle/>
        <a:p>
          <a:endParaRPr lang="en-US"/>
        </a:p>
      </dgm:t>
    </dgm:pt>
    <dgm:pt modelId="{7A16BB3A-FA81-4C1E-AC77-BA32C5EBCCCB}" type="sibTrans" cxnId="{2FB9B5D9-4B5A-40CE-8531-7D39BB1DB8F4}">
      <dgm:prSet/>
      <dgm:spPr/>
      <dgm:t>
        <a:bodyPr/>
        <a:lstStyle/>
        <a:p>
          <a:endParaRPr lang="en-US"/>
        </a:p>
      </dgm:t>
    </dgm:pt>
    <dgm:pt modelId="{7196A66F-43B6-4B97-BD83-B491AC3887A4}">
      <dgm:prSet custT="1"/>
      <dgm:spPr>
        <a:solidFill>
          <a:schemeClr val="bg1">
            <a:lumMod val="85000"/>
          </a:schemeClr>
        </a:solidFill>
      </dgm:spPr>
      <dgm:t>
        <a:bodyPr/>
        <a:lstStyle/>
        <a:p>
          <a:r>
            <a:rPr lang="en-US" sz="1400" dirty="0" smtClean="0"/>
            <a:t>Expert </a:t>
          </a:r>
          <a:r>
            <a:rPr lang="en-US" sz="1400" dirty="0" err="1" smtClean="0"/>
            <a:t>Judgement</a:t>
          </a:r>
          <a:endParaRPr lang="en-US" sz="1400" dirty="0"/>
        </a:p>
      </dgm:t>
    </dgm:pt>
    <dgm:pt modelId="{E96FE67E-1570-4771-B88D-74E48FD5A7B6}" type="parTrans" cxnId="{9E73EED5-B1DE-4684-8C42-B9BD4F7F8F93}">
      <dgm:prSet/>
      <dgm:spPr/>
    </dgm:pt>
    <dgm:pt modelId="{521BDF49-3CA9-490D-B049-F6FC850435B8}" type="sibTrans" cxnId="{9E73EED5-B1DE-4684-8C42-B9BD4F7F8F93}">
      <dgm:prSet/>
      <dgm:spPr/>
    </dgm:pt>
    <dgm:pt modelId="{B42AD904-F500-4324-BE6F-74E21FF0A277}">
      <dgm:prSet custT="1"/>
      <dgm:spPr>
        <a:solidFill>
          <a:schemeClr val="bg1">
            <a:lumMod val="85000"/>
          </a:schemeClr>
        </a:solidFill>
      </dgm:spPr>
      <dgm:t>
        <a:bodyPr/>
        <a:lstStyle/>
        <a:p>
          <a:r>
            <a:rPr lang="en-US" sz="1400" dirty="0" smtClean="0"/>
            <a:t>Meetings</a:t>
          </a:r>
          <a:endParaRPr lang="en-US" sz="1400" dirty="0"/>
        </a:p>
      </dgm:t>
    </dgm:pt>
    <dgm:pt modelId="{8A4B66F6-5170-4AE7-A549-94DFE1F0A62D}" type="parTrans" cxnId="{B1BB475C-37FA-4B71-996C-F12C6DBB6FD0}">
      <dgm:prSet/>
      <dgm:spPr/>
    </dgm:pt>
    <dgm:pt modelId="{B07CE94C-E7E7-4FF9-B14A-9E459984EFB4}" type="sibTrans" cxnId="{B1BB475C-37FA-4B71-996C-F12C6DBB6FD0}">
      <dgm:prSet/>
      <dgm:spPr/>
    </dgm:pt>
    <dgm:pt modelId="{26526559-7C19-48B4-B8CD-BA263814FF08}">
      <dgm:prSet phldrT="[Text]" custT="1"/>
      <dgm:spPr/>
      <dgm:t>
        <a:bodyPr/>
        <a:lstStyle/>
        <a:p>
          <a:r>
            <a:rPr lang="en-US" sz="1600" dirty="0" smtClean="0"/>
            <a:t>Project Management Plan</a:t>
          </a:r>
          <a:endParaRPr lang="en-US" sz="1600" dirty="0"/>
        </a:p>
      </dgm:t>
    </dgm:pt>
    <dgm:pt modelId="{D7ED6369-0E9C-4ECE-A6FF-461088611D7C}" type="parTrans" cxnId="{BE001D0A-0892-4373-8D7A-13DDD56393BC}">
      <dgm:prSet/>
      <dgm:spPr/>
    </dgm:pt>
    <dgm:pt modelId="{8C4DD5FD-E2DE-4B16-9137-9A03494AFEF2}" type="sibTrans" cxnId="{BE001D0A-0892-4373-8D7A-13DDD56393BC}">
      <dgm:prSet/>
      <dgm:spPr/>
    </dgm:pt>
    <dgm:pt modelId="{9AD9A87A-CC21-4871-9923-67296459FF00}" type="pres">
      <dgm:prSet presAssocID="{6BB79C8B-0FE0-4FF6-9D85-17C743A2B09B}" presName="Name0" presStyleCnt="0">
        <dgm:presLayoutVars>
          <dgm:dir/>
          <dgm:animLvl val="lvl"/>
          <dgm:resizeHandles val="exact"/>
        </dgm:presLayoutVars>
      </dgm:prSet>
      <dgm:spPr/>
    </dgm:pt>
    <dgm:pt modelId="{30B378E5-69D8-472F-B440-9E8CA7D0A6FD}" type="pres">
      <dgm:prSet presAssocID="{6BB79C8B-0FE0-4FF6-9D85-17C743A2B09B}" presName="tSp" presStyleCnt="0"/>
      <dgm:spPr/>
    </dgm:pt>
    <dgm:pt modelId="{8832DDAE-03DB-475E-A20B-D936BF95447F}" type="pres">
      <dgm:prSet presAssocID="{6BB79C8B-0FE0-4FF6-9D85-17C743A2B09B}" presName="bSp" presStyleCnt="0"/>
      <dgm:spPr/>
    </dgm:pt>
    <dgm:pt modelId="{0C40B05A-6B97-4D05-B68B-412EC3ED68D7}" type="pres">
      <dgm:prSet presAssocID="{6BB79C8B-0FE0-4FF6-9D85-17C743A2B09B}" presName="process" presStyleCnt="0"/>
      <dgm:spPr/>
    </dgm:pt>
    <dgm:pt modelId="{5C2B9204-A346-4235-B6DA-5EC375D1E4DB}" type="pres">
      <dgm:prSet presAssocID="{9C3CFA62-8B8B-41EF-9A45-CDCC5CBFAAC0}" presName="composite1" presStyleCnt="0"/>
      <dgm:spPr/>
    </dgm:pt>
    <dgm:pt modelId="{ACE69A08-0210-4DDA-A3A7-06C44E25E0E0}" type="pres">
      <dgm:prSet presAssocID="{9C3CFA62-8B8B-41EF-9A45-CDCC5CBFAAC0}" presName="dummyNode1" presStyleLbl="node1" presStyleIdx="0" presStyleCnt="3"/>
      <dgm:spPr/>
    </dgm:pt>
    <dgm:pt modelId="{071B62FE-74EE-4CE7-A149-EAA2862599C2}" type="pres">
      <dgm:prSet presAssocID="{9C3CFA62-8B8B-41EF-9A45-CDCC5CBFAAC0}" presName="childNode1" presStyleLbl="bgAcc1" presStyleIdx="0" presStyleCnt="3" custScaleX="151672" custScaleY="168452" custLinFactNeighborX="-148" custLinFactNeighborY="1147">
        <dgm:presLayoutVars>
          <dgm:bulletEnabled val="1"/>
        </dgm:presLayoutVars>
      </dgm:prSet>
      <dgm:spPr/>
      <dgm:t>
        <a:bodyPr/>
        <a:lstStyle/>
        <a:p>
          <a:endParaRPr lang="en-US"/>
        </a:p>
      </dgm:t>
    </dgm:pt>
    <dgm:pt modelId="{A34D659C-B00A-44A2-8506-0255F27E9498}" type="pres">
      <dgm:prSet presAssocID="{9C3CFA62-8B8B-41EF-9A45-CDCC5CBFAAC0}" presName="childNode1tx" presStyleLbl="bgAcc1" presStyleIdx="0" presStyleCnt="3">
        <dgm:presLayoutVars>
          <dgm:bulletEnabled val="1"/>
        </dgm:presLayoutVars>
      </dgm:prSet>
      <dgm:spPr/>
      <dgm:t>
        <a:bodyPr/>
        <a:lstStyle/>
        <a:p>
          <a:endParaRPr lang="en-US"/>
        </a:p>
      </dgm:t>
    </dgm:pt>
    <dgm:pt modelId="{1B00F025-AEA9-4346-85BE-C58320D68F7C}" type="pres">
      <dgm:prSet presAssocID="{9C3CFA62-8B8B-41EF-9A45-CDCC5CBFAAC0}" presName="parentNode1" presStyleLbl="node1" presStyleIdx="0" presStyleCnt="3" custLinFactY="6463" custLinFactNeighborX="-38954" custLinFactNeighborY="100000">
        <dgm:presLayoutVars>
          <dgm:chMax val="1"/>
          <dgm:bulletEnabled val="1"/>
        </dgm:presLayoutVars>
      </dgm:prSet>
      <dgm:spPr/>
      <dgm:t>
        <a:bodyPr/>
        <a:lstStyle/>
        <a:p>
          <a:endParaRPr lang="en-US"/>
        </a:p>
      </dgm:t>
    </dgm:pt>
    <dgm:pt modelId="{72DA9EE4-93AA-4E9C-B497-1375EC9C301D}" type="pres">
      <dgm:prSet presAssocID="{9C3CFA62-8B8B-41EF-9A45-CDCC5CBFAAC0}" presName="connSite1" presStyleCnt="0"/>
      <dgm:spPr/>
    </dgm:pt>
    <dgm:pt modelId="{8D9E2F60-5CF7-4840-8786-270DE9F3BAAC}" type="pres">
      <dgm:prSet presAssocID="{1ED63995-4C7B-4572-9C01-86333CDE4874}" presName="Name9" presStyleLbl="sibTrans2D1" presStyleIdx="0" presStyleCnt="2" custAng="331475" custLinFactNeighborX="-6283" custLinFactNeighborY="-3679"/>
      <dgm:spPr/>
      <dgm:t>
        <a:bodyPr/>
        <a:lstStyle/>
        <a:p>
          <a:endParaRPr lang="en-US"/>
        </a:p>
      </dgm:t>
    </dgm:pt>
    <dgm:pt modelId="{7026B848-C858-4A22-A9CD-7CE0B0832507}" type="pres">
      <dgm:prSet presAssocID="{F3568F66-D8BA-443F-B168-F3D9B20DFA93}" presName="composite2" presStyleCnt="0"/>
      <dgm:spPr/>
    </dgm:pt>
    <dgm:pt modelId="{CD97E685-5644-47F1-BCB2-E46D21794EE6}" type="pres">
      <dgm:prSet presAssocID="{F3568F66-D8BA-443F-B168-F3D9B20DFA93}" presName="dummyNode2" presStyleLbl="node1" presStyleIdx="0" presStyleCnt="3"/>
      <dgm:spPr/>
    </dgm:pt>
    <dgm:pt modelId="{9F51C0D0-ACD7-4421-8FA6-9C7CB9CAD063}" type="pres">
      <dgm:prSet presAssocID="{F3568F66-D8BA-443F-B168-F3D9B20DFA93}" presName="childNode2" presStyleLbl="bgAcc1" presStyleIdx="1" presStyleCnt="3" custScaleX="151672" custScaleY="135029" custLinFactNeighborX="-2421" custLinFactNeighborY="2313">
        <dgm:presLayoutVars>
          <dgm:bulletEnabled val="1"/>
        </dgm:presLayoutVars>
      </dgm:prSet>
      <dgm:spPr/>
      <dgm:t>
        <a:bodyPr/>
        <a:lstStyle/>
        <a:p>
          <a:endParaRPr lang="en-US"/>
        </a:p>
      </dgm:t>
    </dgm:pt>
    <dgm:pt modelId="{93F4081C-EF57-42B9-9FFD-3C95E3BB49EF}" type="pres">
      <dgm:prSet presAssocID="{F3568F66-D8BA-443F-B168-F3D9B20DFA93}" presName="childNode2tx" presStyleLbl="bgAcc1" presStyleIdx="1" presStyleCnt="3">
        <dgm:presLayoutVars>
          <dgm:bulletEnabled val="1"/>
        </dgm:presLayoutVars>
      </dgm:prSet>
      <dgm:spPr/>
      <dgm:t>
        <a:bodyPr/>
        <a:lstStyle/>
        <a:p>
          <a:endParaRPr lang="en-US"/>
        </a:p>
      </dgm:t>
    </dgm:pt>
    <dgm:pt modelId="{1543B399-22B2-4003-82B3-37979FEA42C3}" type="pres">
      <dgm:prSet presAssocID="{F3568F66-D8BA-443F-B168-F3D9B20DFA93}" presName="parentNode2" presStyleLbl="node1" presStyleIdx="1" presStyleCnt="3" custLinFactNeighborX="5356" custLinFactNeighborY="-56869">
        <dgm:presLayoutVars>
          <dgm:chMax val="0"/>
          <dgm:bulletEnabled val="1"/>
        </dgm:presLayoutVars>
      </dgm:prSet>
      <dgm:spPr/>
      <dgm:t>
        <a:bodyPr/>
        <a:lstStyle/>
        <a:p>
          <a:endParaRPr lang="en-US"/>
        </a:p>
      </dgm:t>
    </dgm:pt>
    <dgm:pt modelId="{0C423E54-B91E-4362-BF68-E8766E987EAB}" type="pres">
      <dgm:prSet presAssocID="{F3568F66-D8BA-443F-B168-F3D9B20DFA93}" presName="connSite2" presStyleCnt="0"/>
      <dgm:spPr/>
    </dgm:pt>
    <dgm:pt modelId="{FB2FB5E9-5E79-422D-A6AF-2C55E7660E50}" type="pres">
      <dgm:prSet presAssocID="{F6019CA8-E57F-414B-8020-B3B3726ACB81}" presName="Name18" presStyleLbl="sibTrans2D1" presStyleIdx="1" presStyleCnt="2" custLinFactNeighborX="-2520" custLinFactNeighborY="2654"/>
      <dgm:spPr/>
      <dgm:t>
        <a:bodyPr/>
        <a:lstStyle/>
        <a:p>
          <a:endParaRPr lang="en-US"/>
        </a:p>
      </dgm:t>
    </dgm:pt>
    <dgm:pt modelId="{AD032D11-B20E-47EF-81BB-ECB1F758B16B}" type="pres">
      <dgm:prSet presAssocID="{8EB553A7-DA8B-4D42-916B-3252CEA13480}" presName="composite1" presStyleCnt="0"/>
      <dgm:spPr/>
    </dgm:pt>
    <dgm:pt modelId="{ACDED601-B105-4B06-A9A1-32F0DBE00891}" type="pres">
      <dgm:prSet presAssocID="{8EB553A7-DA8B-4D42-916B-3252CEA13480}" presName="dummyNode1" presStyleLbl="node1" presStyleIdx="1" presStyleCnt="3"/>
      <dgm:spPr/>
    </dgm:pt>
    <dgm:pt modelId="{19021B51-C379-4736-943E-E5DEE8DB4695}" type="pres">
      <dgm:prSet presAssocID="{8EB553A7-DA8B-4D42-916B-3252CEA13480}" presName="childNode1" presStyleLbl="bgAcc1" presStyleIdx="2" presStyleCnt="3" custScaleX="151672" custScaleY="94965">
        <dgm:presLayoutVars>
          <dgm:bulletEnabled val="1"/>
        </dgm:presLayoutVars>
      </dgm:prSet>
      <dgm:spPr/>
      <dgm:t>
        <a:bodyPr/>
        <a:lstStyle/>
        <a:p>
          <a:endParaRPr lang="en-US"/>
        </a:p>
      </dgm:t>
    </dgm:pt>
    <dgm:pt modelId="{BEED9DCC-C8E6-46BB-B801-F1161441A14F}" type="pres">
      <dgm:prSet presAssocID="{8EB553A7-DA8B-4D42-916B-3252CEA13480}" presName="childNode1tx" presStyleLbl="bgAcc1" presStyleIdx="2" presStyleCnt="3">
        <dgm:presLayoutVars>
          <dgm:bulletEnabled val="1"/>
        </dgm:presLayoutVars>
      </dgm:prSet>
      <dgm:spPr/>
      <dgm:t>
        <a:bodyPr/>
        <a:lstStyle/>
        <a:p>
          <a:endParaRPr lang="en-US"/>
        </a:p>
      </dgm:t>
    </dgm:pt>
    <dgm:pt modelId="{F99B86B2-5F20-4124-93C8-F0EABD137E1A}" type="pres">
      <dgm:prSet presAssocID="{8EB553A7-DA8B-4D42-916B-3252CEA13480}" presName="parentNode1" presStyleLbl="node1" presStyleIdx="2" presStyleCnt="3" custLinFactNeighborX="7978" custLinFactNeighborY="-8011">
        <dgm:presLayoutVars>
          <dgm:chMax val="1"/>
          <dgm:bulletEnabled val="1"/>
        </dgm:presLayoutVars>
      </dgm:prSet>
      <dgm:spPr/>
      <dgm:t>
        <a:bodyPr/>
        <a:lstStyle/>
        <a:p>
          <a:endParaRPr lang="en-US"/>
        </a:p>
      </dgm:t>
    </dgm:pt>
    <dgm:pt modelId="{EFA70E68-74A9-4D15-9C93-1267F3475D34}" type="pres">
      <dgm:prSet presAssocID="{8EB553A7-DA8B-4D42-916B-3252CEA13480}" presName="connSite1" presStyleCnt="0"/>
      <dgm:spPr/>
    </dgm:pt>
  </dgm:ptLst>
  <dgm:cxnLst>
    <dgm:cxn modelId="{1F4A8281-1BB6-48AD-8835-C9FABBF6B5D6}" srcId="{6BB79C8B-0FE0-4FF6-9D85-17C743A2B09B}" destId="{9C3CFA62-8B8B-41EF-9A45-CDCC5CBFAAC0}" srcOrd="0" destOrd="0" parTransId="{C64A7B10-2F4A-4439-87A5-B933F333F4FD}" sibTransId="{1ED63995-4C7B-4572-9C01-86333CDE4874}"/>
    <dgm:cxn modelId="{9E73EED5-B1DE-4684-8C42-B9BD4F7F8F93}" srcId="{F3568F66-D8BA-443F-B168-F3D9B20DFA93}" destId="{7196A66F-43B6-4B97-BD83-B491AC3887A4}" srcOrd="3" destOrd="0" parTransId="{E96FE67E-1570-4771-B88D-74E48FD5A7B6}" sibTransId="{521BDF49-3CA9-490D-B049-F6FC850435B8}"/>
    <dgm:cxn modelId="{51EA87EC-0A39-417F-A877-867A43C9E0FC}" type="presOf" srcId="{262F14A5-C947-48AC-85B5-08E0D1891958}" destId="{071B62FE-74EE-4CE7-A149-EAA2862599C2}" srcOrd="0" destOrd="2" presId="urn:microsoft.com/office/officeart/2005/8/layout/hProcess4"/>
    <dgm:cxn modelId="{699BB631-D34E-40FF-9024-06ECB1DE797C}" type="presOf" srcId="{ABDE1229-1D7B-4AA3-84F6-6F745D93E0C5}" destId="{A34D659C-B00A-44A2-8506-0255F27E9498}" srcOrd="1" destOrd="3" presId="urn:microsoft.com/office/officeart/2005/8/layout/hProcess4"/>
    <dgm:cxn modelId="{7260E752-DA4C-429E-A56A-EFA072CC23E4}" type="presOf" srcId="{8EB553A7-DA8B-4D42-916B-3252CEA13480}" destId="{F99B86B2-5F20-4124-93C8-F0EABD137E1A}" srcOrd="0" destOrd="0" presId="urn:microsoft.com/office/officeart/2005/8/layout/hProcess4"/>
    <dgm:cxn modelId="{B8EBE517-A1D4-44B2-A1B8-49E7FFA303EE}" srcId="{F3568F66-D8BA-443F-B168-F3D9B20DFA93}" destId="{99AC655B-385E-4B02-8EDD-4FFD5E71F3E8}" srcOrd="2" destOrd="0" parTransId="{CDE9E8E8-3BE9-4AD9-85F5-AC815E1E1388}" sibTransId="{9899822B-8D74-4B6A-A0E8-AE10A44181F4}"/>
    <dgm:cxn modelId="{4CEA7DB8-CF84-438B-9A97-1CFC0E7A04FB}" type="presOf" srcId="{1ED63995-4C7B-4572-9C01-86333CDE4874}" destId="{8D9E2F60-5CF7-4840-8786-270DE9F3BAAC}" srcOrd="0" destOrd="0" presId="urn:microsoft.com/office/officeart/2005/8/layout/hProcess4"/>
    <dgm:cxn modelId="{02752E82-0499-429A-BA0C-D8BDDC890DDE}" srcId="{9C3CFA62-8B8B-41EF-9A45-CDCC5CBFAAC0}" destId="{09EAF3DC-4428-4E4E-A21B-105D0F43381E}" srcOrd="0" destOrd="0" parTransId="{4356A09C-3F42-47B1-9E3F-D6B0EA060E67}" sibTransId="{7D041150-912A-4F8B-8A9D-B37F1999A364}"/>
    <dgm:cxn modelId="{986B1921-DA9D-46F6-98FD-4EB5C698E7F8}" srcId="{F3568F66-D8BA-443F-B168-F3D9B20DFA93}" destId="{0ABAA884-D3E2-4A51-8567-EB75AFEE5E6C}" srcOrd="0" destOrd="0" parTransId="{D780054A-C1BB-416F-8EE3-2453C4B92968}" sibTransId="{3E75A294-DD9A-4F90-BF13-E513C84A0EA0}"/>
    <dgm:cxn modelId="{EC9C9694-CF51-4E00-8F2E-2BF69E816406}" type="presOf" srcId="{B42AD904-F500-4324-BE6F-74E21FF0A277}" destId="{9F51C0D0-ACD7-4421-8FA6-9C7CB9CAD063}" srcOrd="0" destOrd="4" presId="urn:microsoft.com/office/officeart/2005/8/layout/hProcess4"/>
    <dgm:cxn modelId="{0D769523-8E89-43FC-BCFD-5F6A01854852}" type="presOf" srcId="{0ABAA884-D3E2-4A51-8567-EB75AFEE5E6C}" destId="{9F51C0D0-ACD7-4421-8FA6-9C7CB9CAD063}" srcOrd="0" destOrd="0" presId="urn:microsoft.com/office/officeart/2005/8/layout/hProcess4"/>
    <dgm:cxn modelId="{39C1A725-D6C5-4E10-AF03-BBF667D52B17}" type="presOf" srcId="{9C3CFA62-8B8B-41EF-9A45-CDCC5CBFAAC0}" destId="{1B00F025-AEA9-4346-85BE-C58320D68F7C}" srcOrd="0" destOrd="0" presId="urn:microsoft.com/office/officeart/2005/8/layout/hProcess4"/>
    <dgm:cxn modelId="{7DFCC1C3-1685-487D-BA40-A2A37F54FBF9}" type="presOf" srcId="{769C2851-FAC8-4C4D-B8C8-4B634F5D1CB4}" destId="{9F51C0D0-ACD7-4421-8FA6-9C7CB9CAD063}" srcOrd="0" destOrd="1" presId="urn:microsoft.com/office/officeart/2005/8/layout/hProcess4"/>
    <dgm:cxn modelId="{6F73F37C-52A0-451A-96B7-F4D0994E2CD2}" type="presOf" srcId="{251CE271-21F0-48C2-9414-03C098B91C1D}" destId="{19021B51-C379-4736-943E-E5DEE8DB4695}" srcOrd="0" destOrd="0" presId="urn:microsoft.com/office/officeart/2005/8/layout/hProcess4"/>
    <dgm:cxn modelId="{6F011092-D1A4-430B-A955-305B81354405}" type="presOf" srcId="{F6019CA8-E57F-414B-8020-B3B3726ACB81}" destId="{FB2FB5E9-5E79-422D-A6AF-2C55E7660E50}" srcOrd="0" destOrd="0" presId="urn:microsoft.com/office/officeart/2005/8/layout/hProcess4"/>
    <dgm:cxn modelId="{AF8EEAC9-B122-452E-998B-BD4A366D22EE}" type="presOf" srcId="{09EAF3DC-4428-4E4E-A21B-105D0F43381E}" destId="{A34D659C-B00A-44A2-8506-0255F27E9498}" srcOrd="1" destOrd="0" presId="urn:microsoft.com/office/officeart/2005/8/layout/hProcess4"/>
    <dgm:cxn modelId="{DAAFE1C4-0F16-417A-8832-B47C58426B35}" srcId="{8EB553A7-DA8B-4D42-916B-3252CEA13480}" destId="{251CE271-21F0-48C2-9414-03C098B91C1D}" srcOrd="0" destOrd="0" parTransId="{04B84490-7019-4FB8-9A3E-F8812352C831}" sibTransId="{8536D4FE-717B-4BF4-A6E6-50623A70934E}"/>
    <dgm:cxn modelId="{E3C1303D-4EB4-4EB1-A570-0AC9E2F7FE75}" type="presOf" srcId="{ABDE1229-1D7B-4AA3-84F6-6F745D93E0C5}" destId="{071B62FE-74EE-4CE7-A149-EAA2862599C2}" srcOrd="0" destOrd="3" presId="urn:microsoft.com/office/officeart/2005/8/layout/hProcess4"/>
    <dgm:cxn modelId="{01408C58-CD3E-45AB-8CC9-2C5D2B77433C}" srcId="{6BB79C8B-0FE0-4FF6-9D85-17C743A2B09B}" destId="{F3568F66-D8BA-443F-B168-F3D9B20DFA93}" srcOrd="1" destOrd="0" parTransId="{65D46E5E-45C2-42BA-9AE2-62DCA8F1664C}" sibTransId="{F6019CA8-E57F-414B-8020-B3B3726ACB81}"/>
    <dgm:cxn modelId="{1450C028-5585-48A7-98C2-3A9C3C25CF90}" type="presOf" srcId="{99AC655B-385E-4B02-8EDD-4FFD5E71F3E8}" destId="{93F4081C-EF57-42B9-9FFD-3C95E3BB49EF}" srcOrd="1" destOrd="2" presId="urn:microsoft.com/office/officeart/2005/8/layout/hProcess4"/>
    <dgm:cxn modelId="{D476A82E-C929-4474-AFA2-BA5BC98AB425}" srcId="{9C3CFA62-8B8B-41EF-9A45-CDCC5CBFAAC0}" destId="{262F14A5-C947-48AC-85B5-08E0D1891958}" srcOrd="2" destOrd="0" parTransId="{9DBFC801-1E5E-40EC-8DC6-2DE542350DEA}" sibTransId="{582C3D43-3ADA-4F80-8A67-950CF41CDD65}"/>
    <dgm:cxn modelId="{C75DE873-80A3-444B-9DFE-4719CECCD47B}" srcId="{6BB79C8B-0FE0-4FF6-9D85-17C743A2B09B}" destId="{8EB553A7-DA8B-4D42-916B-3252CEA13480}" srcOrd="2" destOrd="0" parTransId="{C4E2D161-21F9-416C-8359-1982817CBADC}" sibTransId="{29AFF002-A72E-4DC6-A726-7F1BA13CFA1F}"/>
    <dgm:cxn modelId="{9DDBA1B9-B5F3-45F6-8F78-912DB0751078}" srcId="{F3568F66-D8BA-443F-B168-F3D9B20DFA93}" destId="{769C2851-FAC8-4C4D-B8C8-4B634F5D1CB4}" srcOrd="1" destOrd="0" parTransId="{BA8748B1-7587-4A69-962C-5A8F23DAA2CE}" sibTransId="{957637E8-9619-4ED5-9519-EB46DFCFDE2E}"/>
    <dgm:cxn modelId="{9FFF12DA-CD3E-4E9C-B96C-1A0B9EBC9042}" type="presOf" srcId="{6BB79C8B-0FE0-4FF6-9D85-17C743A2B09B}" destId="{9AD9A87A-CC21-4871-9923-67296459FF00}" srcOrd="0" destOrd="0" presId="urn:microsoft.com/office/officeart/2005/8/layout/hProcess4"/>
    <dgm:cxn modelId="{B0A29B0E-D591-4F3C-961E-0EA011287082}" type="presOf" srcId="{B42AD904-F500-4324-BE6F-74E21FF0A277}" destId="{93F4081C-EF57-42B9-9FFD-3C95E3BB49EF}" srcOrd="1" destOrd="4" presId="urn:microsoft.com/office/officeart/2005/8/layout/hProcess4"/>
    <dgm:cxn modelId="{AA963A62-37E8-4D21-86CA-5B0839502F20}" type="presOf" srcId="{F3568F66-D8BA-443F-B168-F3D9B20DFA93}" destId="{1543B399-22B2-4003-82B3-37979FEA42C3}" srcOrd="0" destOrd="0" presId="urn:microsoft.com/office/officeart/2005/8/layout/hProcess4"/>
    <dgm:cxn modelId="{843F9C7C-485A-4411-A300-66049094FD97}" type="presOf" srcId="{7196A66F-43B6-4B97-BD83-B491AC3887A4}" destId="{93F4081C-EF57-42B9-9FFD-3C95E3BB49EF}" srcOrd="1" destOrd="3" presId="urn:microsoft.com/office/officeart/2005/8/layout/hProcess4"/>
    <dgm:cxn modelId="{70D82C21-6442-4B5C-8E2B-4DB749E88FDE}" type="presOf" srcId="{769C2851-FAC8-4C4D-B8C8-4B634F5D1CB4}" destId="{93F4081C-EF57-42B9-9FFD-3C95E3BB49EF}" srcOrd="1" destOrd="1" presId="urn:microsoft.com/office/officeart/2005/8/layout/hProcess4"/>
    <dgm:cxn modelId="{D16648DF-0865-4BB0-AB2C-A59EC82E7A67}" type="presOf" srcId="{7196A66F-43B6-4B97-BD83-B491AC3887A4}" destId="{9F51C0D0-ACD7-4421-8FA6-9C7CB9CAD063}" srcOrd="0" destOrd="3" presId="urn:microsoft.com/office/officeart/2005/8/layout/hProcess4"/>
    <dgm:cxn modelId="{B1BB475C-37FA-4B71-996C-F12C6DBB6FD0}" srcId="{F3568F66-D8BA-443F-B168-F3D9B20DFA93}" destId="{B42AD904-F500-4324-BE6F-74E21FF0A277}" srcOrd="4" destOrd="0" parTransId="{8A4B66F6-5170-4AE7-A549-94DFE1F0A62D}" sibTransId="{B07CE94C-E7E7-4FF9-B14A-9E459984EFB4}"/>
    <dgm:cxn modelId="{B3713E14-EBD4-4BAB-A364-3146FB94FDFC}" type="presOf" srcId="{09EAF3DC-4428-4E4E-A21B-105D0F43381E}" destId="{071B62FE-74EE-4CE7-A149-EAA2862599C2}" srcOrd="0" destOrd="0" presId="urn:microsoft.com/office/officeart/2005/8/layout/hProcess4"/>
    <dgm:cxn modelId="{D5F07964-101B-454A-A043-DF797F00CC0A}" type="presOf" srcId="{26526559-7C19-48B4-B8CD-BA263814FF08}" destId="{071B62FE-74EE-4CE7-A149-EAA2862599C2}" srcOrd="0" destOrd="1" presId="urn:microsoft.com/office/officeart/2005/8/layout/hProcess4"/>
    <dgm:cxn modelId="{2FB9B5D9-4B5A-40CE-8531-7D39BB1DB8F4}" srcId="{9C3CFA62-8B8B-41EF-9A45-CDCC5CBFAAC0}" destId="{ABDE1229-1D7B-4AA3-84F6-6F745D93E0C5}" srcOrd="3" destOrd="0" parTransId="{A0B08CDE-8101-4A99-8FE0-E8C105FF2AFB}" sibTransId="{7A16BB3A-FA81-4C1E-AC77-BA32C5EBCCCB}"/>
    <dgm:cxn modelId="{B23E72C8-485C-45E3-BBDE-06139E1574F7}" type="presOf" srcId="{26526559-7C19-48B4-B8CD-BA263814FF08}" destId="{A34D659C-B00A-44A2-8506-0255F27E9498}" srcOrd="1" destOrd="1" presId="urn:microsoft.com/office/officeart/2005/8/layout/hProcess4"/>
    <dgm:cxn modelId="{31F21350-92D5-45A3-B952-15610929AC85}" type="presOf" srcId="{262F14A5-C947-48AC-85B5-08E0D1891958}" destId="{A34D659C-B00A-44A2-8506-0255F27E9498}" srcOrd="1" destOrd="2" presId="urn:microsoft.com/office/officeart/2005/8/layout/hProcess4"/>
    <dgm:cxn modelId="{BE001D0A-0892-4373-8D7A-13DDD56393BC}" srcId="{9C3CFA62-8B8B-41EF-9A45-CDCC5CBFAAC0}" destId="{26526559-7C19-48B4-B8CD-BA263814FF08}" srcOrd="1" destOrd="0" parTransId="{D7ED6369-0E9C-4ECE-A6FF-461088611D7C}" sibTransId="{8C4DD5FD-E2DE-4B16-9137-9A03494AFEF2}"/>
    <dgm:cxn modelId="{48F55F9F-0FAE-48F9-BB72-60758A6187F7}" type="presOf" srcId="{0ABAA884-D3E2-4A51-8567-EB75AFEE5E6C}" destId="{93F4081C-EF57-42B9-9FFD-3C95E3BB49EF}" srcOrd="1" destOrd="0" presId="urn:microsoft.com/office/officeart/2005/8/layout/hProcess4"/>
    <dgm:cxn modelId="{4EBF56DC-43EC-4B91-B5B8-73882AE598F6}" type="presOf" srcId="{99AC655B-385E-4B02-8EDD-4FFD5E71F3E8}" destId="{9F51C0D0-ACD7-4421-8FA6-9C7CB9CAD063}" srcOrd="0" destOrd="2" presId="urn:microsoft.com/office/officeart/2005/8/layout/hProcess4"/>
    <dgm:cxn modelId="{2A1593C4-2A6E-479A-87F2-0E97A4ED9796}" type="presOf" srcId="{251CE271-21F0-48C2-9414-03C098B91C1D}" destId="{BEED9DCC-C8E6-46BB-B801-F1161441A14F}" srcOrd="1" destOrd="0" presId="urn:microsoft.com/office/officeart/2005/8/layout/hProcess4"/>
    <dgm:cxn modelId="{E316FEBE-8233-43F8-AC31-1395878F4213}" type="presParOf" srcId="{9AD9A87A-CC21-4871-9923-67296459FF00}" destId="{30B378E5-69D8-472F-B440-9E8CA7D0A6FD}" srcOrd="0" destOrd="0" presId="urn:microsoft.com/office/officeart/2005/8/layout/hProcess4"/>
    <dgm:cxn modelId="{032E4C01-11D6-415B-AE63-B4F8523275C5}" type="presParOf" srcId="{9AD9A87A-CC21-4871-9923-67296459FF00}" destId="{8832DDAE-03DB-475E-A20B-D936BF95447F}" srcOrd="1" destOrd="0" presId="urn:microsoft.com/office/officeart/2005/8/layout/hProcess4"/>
    <dgm:cxn modelId="{13A4CB7A-E376-44C3-A93C-228A2442206D}" type="presParOf" srcId="{9AD9A87A-CC21-4871-9923-67296459FF00}" destId="{0C40B05A-6B97-4D05-B68B-412EC3ED68D7}" srcOrd="2" destOrd="0" presId="urn:microsoft.com/office/officeart/2005/8/layout/hProcess4"/>
    <dgm:cxn modelId="{5422DE2C-1752-4461-B24B-F4C17D553F8F}" type="presParOf" srcId="{0C40B05A-6B97-4D05-B68B-412EC3ED68D7}" destId="{5C2B9204-A346-4235-B6DA-5EC375D1E4DB}" srcOrd="0" destOrd="0" presId="urn:microsoft.com/office/officeart/2005/8/layout/hProcess4"/>
    <dgm:cxn modelId="{2BD4C3D9-090F-4A9C-82F1-A5DC0C3318F5}" type="presParOf" srcId="{5C2B9204-A346-4235-B6DA-5EC375D1E4DB}" destId="{ACE69A08-0210-4DDA-A3A7-06C44E25E0E0}" srcOrd="0" destOrd="0" presId="urn:microsoft.com/office/officeart/2005/8/layout/hProcess4"/>
    <dgm:cxn modelId="{663E5DBA-E796-408B-86FB-EF47EA6B2606}" type="presParOf" srcId="{5C2B9204-A346-4235-B6DA-5EC375D1E4DB}" destId="{071B62FE-74EE-4CE7-A149-EAA2862599C2}" srcOrd="1" destOrd="0" presId="urn:microsoft.com/office/officeart/2005/8/layout/hProcess4"/>
    <dgm:cxn modelId="{5579C551-379F-4943-B2C2-B2CA9A6443C9}" type="presParOf" srcId="{5C2B9204-A346-4235-B6DA-5EC375D1E4DB}" destId="{A34D659C-B00A-44A2-8506-0255F27E9498}" srcOrd="2" destOrd="0" presId="urn:microsoft.com/office/officeart/2005/8/layout/hProcess4"/>
    <dgm:cxn modelId="{F6A7B53A-779A-4F1B-98F6-8E0DB31A3BD7}" type="presParOf" srcId="{5C2B9204-A346-4235-B6DA-5EC375D1E4DB}" destId="{1B00F025-AEA9-4346-85BE-C58320D68F7C}" srcOrd="3" destOrd="0" presId="urn:microsoft.com/office/officeart/2005/8/layout/hProcess4"/>
    <dgm:cxn modelId="{10D73082-EC94-47B2-B258-3BA82A426A5A}" type="presParOf" srcId="{5C2B9204-A346-4235-B6DA-5EC375D1E4DB}" destId="{72DA9EE4-93AA-4E9C-B497-1375EC9C301D}" srcOrd="4" destOrd="0" presId="urn:microsoft.com/office/officeart/2005/8/layout/hProcess4"/>
    <dgm:cxn modelId="{3FA49684-86C2-4FC5-9755-87D1D253326D}" type="presParOf" srcId="{0C40B05A-6B97-4D05-B68B-412EC3ED68D7}" destId="{8D9E2F60-5CF7-4840-8786-270DE9F3BAAC}" srcOrd="1" destOrd="0" presId="urn:microsoft.com/office/officeart/2005/8/layout/hProcess4"/>
    <dgm:cxn modelId="{BA7B323E-0E81-4D85-9962-4CE64E6AA133}" type="presParOf" srcId="{0C40B05A-6B97-4D05-B68B-412EC3ED68D7}" destId="{7026B848-C858-4A22-A9CD-7CE0B0832507}" srcOrd="2" destOrd="0" presId="urn:microsoft.com/office/officeart/2005/8/layout/hProcess4"/>
    <dgm:cxn modelId="{64F2A460-1C0F-404A-BC1F-1E2C29189995}" type="presParOf" srcId="{7026B848-C858-4A22-A9CD-7CE0B0832507}" destId="{CD97E685-5644-47F1-BCB2-E46D21794EE6}" srcOrd="0" destOrd="0" presId="urn:microsoft.com/office/officeart/2005/8/layout/hProcess4"/>
    <dgm:cxn modelId="{D55DA08F-5100-4106-A9F2-8EEB852C4063}" type="presParOf" srcId="{7026B848-C858-4A22-A9CD-7CE0B0832507}" destId="{9F51C0D0-ACD7-4421-8FA6-9C7CB9CAD063}" srcOrd="1" destOrd="0" presId="urn:microsoft.com/office/officeart/2005/8/layout/hProcess4"/>
    <dgm:cxn modelId="{032B88FC-2732-494A-9BF8-8C8BD0A0D887}" type="presParOf" srcId="{7026B848-C858-4A22-A9CD-7CE0B0832507}" destId="{93F4081C-EF57-42B9-9FFD-3C95E3BB49EF}" srcOrd="2" destOrd="0" presId="urn:microsoft.com/office/officeart/2005/8/layout/hProcess4"/>
    <dgm:cxn modelId="{9A2FEB06-9397-439B-A944-FF51FB7A1611}" type="presParOf" srcId="{7026B848-C858-4A22-A9CD-7CE0B0832507}" destId="{1543B399-22B2-4003-82B3-37979FEA42C3}" srcOrd="3" destOrd="0" presId="urn:microsoft.com/office/officeart/2005/8/layout/hProcess4"/>
    <dgm:cxn modelId="{FDE86144-8877-4A3D-9AD4-B164F73295DD}" type="presParOf" srcId="{7026B848-C858-4A22-A9CD-7CE0B0832507}" destId="{0C423E54-B91E-4362-BF68-E8766E987EAB}" srcOrd="4" destOrd="0" presId="urn:microsoft.com/office/officeart/2005/8/layout/hProcess4"/>
    <dgm:cxn modelId="{E2C9231E-19BA-4B25-B0AD-D752120ADD4A}" type="presParOf" srcId="{0C40B05A-6B97-4D05-B68B-412EC3ED68D7}" destId="{FB2FB5E9-5E79-422D-A6AF-2C55E7660E50}" srcOrd="3" destOrd="0" presId="urn:microsoft.com/office/officeart/2005/8/layout/hProcess4"/>
    <dgm:cxn modelId="{D2517EF0-883F-4AD8-9FB0-3833C3F84794}" type="presParOf" srcId="{0C40B05A-6B97-4D05-B68B-412EC3ED68D7}" destId="{AD032D11-B20E-47EF-81BB-ECB1F758B16B}" srcOrd="4" destOrd="0" presId="urn:microsoft.com/office/officeart/2005/8/layout/hProcess4"/>
    <dgm:cxn modelId="{ECB10E43-7CB8-4E44-B990-459847A579EE}" type="presParOf" srcId="{AD032D11-B20E-47EF-81BB-ECB1F758B16B}" destId="{ACDED601-B105-4B06-A9A1-32F0DBE00891}" srcOrd="0" destOrd="0" presId="urn:microsoft.com/office/officeart/2005/8/layout/hProcess4"/>
    <dgm:cxn modelId="{BA013095-5BEA-49E8-82FA-CC9ECB7170AA}" type="presParOf" srcId="{AD032D11-B20E-47EF-81BB-ECB1F758B16B}" destId="{19021B51-C379-4736-943E-E5DEE8DB4695}" srcOrd="1" destOrd="0" presId="urn:microsoft.com/office/officeart/2005/8/layout/hProcess4"/>
    <dgm:cxn modelId="{01FC2B29-FED1-4BC0-A881-9B491030F5B5}" type="presParOf" srcId="{AD032D11-B20E-47EF-81BB-ECB1F758B16B}" destId="{BEED9DCC-C8E6-46BB-B801-F1161441A14F}" srcOrd="2" destOrd="0" presId="urn:microsoft.com/office/officeart/2005/8/layout/hProcess4"/>
    <dgm:cxn modelId="{C9222FA1-E77F-4F27-A4D2-6F62DFDF5C85}" type="presParOf" srcId="{AD032D11-B20E-47EF-81BB-ECB1F758B16B}" destId="{F99B86B2-5F20-4124-93C8-F0EABD137E1A}" srcOrd="3" destOrd="0" presId="urn:microsoft.com/office/officeart/2005/8/layout/hProcess4"/>
    <dgm:cxn modelId="{9AB86859-35AB-4A79-B90D-47D353DB4BEE}" type="presParOf" srcId="{AD032D11-B20E-47EF-81BB-ECB1F758B16B}" destId="{EFA70E68-74A9-4D15-9C93-1267F3475D34}"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FCDC9A-FD18-4EB4-8670-55ED6194DD5D}" type="doc">
      <dgm:prSet loTypeId="urn:microsoft.com/office/officeart/2005/8/layout/process3" loCatId="process" qsTypeId="urn:microsoft.com/office/officeart/2005/8/quickstyle/simple1" qsCatId="simple" csTypeId="urn:microsoft.com/office/officeart/2005/8/colors/accent0_2" csCatId="mainScheme" phldr="1"/>
      <dgm:spPr/>
      <dgm:t>
        <a:bodyPr/>
        <a:lstStyle/>
        <a:p>
          <a:endParaRPr lang="en-US"/>
        </a:p>
      </dgm:t>
    </dgm:pt>
    <dgm:pt modelId="{D8174C6E-68E0-4EBD-AE1B-70CCE23AF310}">
      <dgm:prSet phldrT="[Text]" custT="1"/>
      <dgm:spPr/>
      <dgm:t>
        <a:bodyPr/>
        <a:lstStyle/>
        <a:p>
          <a:r>
            <a:rPr lang="en-US" sz="3600" dirty="0" smtClean="0"/>
            <a:t>Inputs</a:t>
          </a:r>
          <a:endParaRPr lang="en-US" sz="3600" dirty="0"/>
        </a:p>
      </dgm:t>
    </dgm:pt>
    <dgm:pt modelId="{EE8335BF-A556-4938-BE11-E2C275517FAE}" type="parTrans" cxnId="{2202B6AE-D7A2-42CE-987F-5466E73C8F78}">
      <dgm:prSet/>
      <dgm:spPr/>
      <dgm:t>
        <a:bodyPr/>
        <a:lstStyle/>
        <a:p>
          <a:endParaRPr lang="en-US"/>
        </a:p>
      </dgm:t>
    </dgm:pt>
    <dgm:pt modelId="{A48FF02D-B43B-4B92-86B0-FAF224A80F5A}" type="sibTrans" cxnId="{2202B6AE-D7A2-42CE-987F-5466E73C8F78}">
      <dgm:prSet/>
      <dgm:spPr/>
      <dgm:t>
        <a:bodyPr/>
        <a:lstStyle/>
        <a:p>
          <a:endParaRPr lang="en-US"/>
        </a:p>
      </dgm:t>
    </dgm:pt>
    <dgm:pt modelId="{20F63B01-6F8D-48CB-8585-4F9D9D8F6A8E}">
      <dgm:prSet phldrT="[Text]"/>
      <dgm:spPr>
        <a:solidFill>
          <a:schemeClr val="dk2">
            <a:tint val="40000"/>
            <a:hueOff val="0"/>
            <a:satOff val="0"/>
            <a:lumOff val="0"/>
          </a:schemeClr>
        </a:solidFill>
      </dgm:spPr>
      <dgm:t>
        <a:bodyPr/>
        <a:lstStyle/>
        <a:p>
          <a:r>
            <a:rPr lang="en-US" dirty="0" smtClean="0"/>
            <a:t>Activity Resource Requirements</a:t>
          </a:r>
          <a:endParaRPr lang="en-US" dirty="0"/>
        </a:p>
      </dgm:t>
    </dgm:pt>
    <dgm:pt modelId="{10BF46E1-DA7A-48B6-900D-3820793A0321}" type="parTrans" cxnId="{86DFDAB0-11DE-4AD2-B1E2-5643416F8E9B}">
      <dgm:prSet/>
      <dgm:spPr/>
      <dgm:t>
        <a:bodyPr/>
        <a:lstStyle/>
        <a:p>
          <a:endParaRPr lang="en-US"/>
        </a:p>
      </dgm:t>
    </dgm:pt>
    <dgm:pt modelId="{F9A60EFC-87B2-4C0F-A711-719FA5D4CF8D}" type="sibTrans" cxnId="{86DFDAB0-11DE-4AD2-B1E2-5643416F8E9B}">
      <dgm:prSet/>
      <dgm:spPr/>
      <dgm:t>
        <a:bodyPr/>
        <a:lstStyle/>
        <a:p>
          <a:endParaRPr lang="en-US"/>
        </a:p>
      </dgm:t>
    </dgm:pt>
    <dgm:pt modelId="{B8ED67E0-5F87-46B0-9C7C-A1A77C44AF3F}">
      <dgm:prSet/>
      <dgm:spPr/>
      <dgm:t>
        <a:bodyPr/>
        <a:lstStyle/>
        <a:p>
          <a:r>
            <a:rPr lang="en-US" dirty="0" smtClean="0"/>
            <a:t>Enterprise Environmental Factors</a:t>
          </a:r>
        </a:p>
      </dgm:t>
    </dgm:pt>
    <dgm:pt modelId="{49AD6EE6-83F8-4901-A0B5-CE03CBAC1DA1}" type="parTrans" cxnId="{AE5C84FB-5EAA-43F3-BACD-FCDD66ECECDF}">
      <dgm:prSet/>
      <dgm:spPr/>
      <dgm:t>
        <a:bodyPr/>
        <a:lstStyle/>
        <a:p>
          <a:endParaRPr lang="en-US"/>
        </a:p>
      </dgm:t>
    </dgm:pt>
    <dgm:pt modelId="{B0CA3F11-390D-4591-B5AE-814303B55C07}" type="sibTrans" cxnId="{AE5C84FB-5EAA-43F3-BACD-FCDD66ECECDF}">
      <dgm:prSet/>
      <dgm:spPr/>
      <dgm:t>
        <a:bodyPr/>
        <a:lstStyle/>
        <a:p>
          <a:endParaRPr lang="en-US"/>
        </a:p>
      </dgm:t>
    </dgm:pt>
    <dgm:pt modelId="{F0382CE9-30FF-4E56-A8CF-E954982AE005}">
      <dgm:prSet/>
      <dgm:spPr/>
      <dgm:t>
        <a:bodyPr/>
        <a:lstStyle/>
        <a:p>
          <a:r>
            <a:rPr lang="en-US" dirty="0" smtClean="0"/>
            <a:t>Organizational Process Assets</a:t>
          </a:r>
        </a:p>
      </dgm:t>
    </dgm:pt>
    <dgm:pt modelId="{EF93EAD5-20B3-4AA7-8CB1-E6334413F6BC}" type="parTrans" cxnId="{E3C3ADB3-8DA6-436F-80E0-39E9E9D855DA}">
      <dgm:prSet/>
      <dgm:spPr/>
      <dgm:t>
        <a:bodyPr/>
        <a:lstStyle/>
        <a:p>
          <a:endParaRPr lang="en-US"/>
        </a:p>
      </dgm:t>
    </dgm:pt>
    <dgm:pt modelId="{EF989325-FC0A-4D59-8B97-127D338B3DC6}" type="sibTrans" cxnId="{E3C3ADB3-8DA6-436F-80E0-39E9E9D855DA}">
      <dgm:prSet/>
      <dgm:spPr/>
      <dgm:t>
        <a:bodyPr/>
        <a:lstStyle/>
        <a:p>
          <a:endParaRPr lang="en-US"/>
        </a:p>
      </dgm:t>
    </dgm:pt>
    <dgm:pt modelId="{80188E98-888A-476B-8428-CA48904C718A}">
      <dgm:prSet phldrT="[Text]"/>
      <dgm:spPr>
        <a:solidFill>
          <a:schemeClr val="dk2">
            <a:tint val="40000"/>
            <a:hueOff val="0"/>
            <a:satOff val="0"/>
            <a:lumOff val="0"/>
          </a:schemeClr>
        </a:solidFill>
      </dgm:spPr>
      <dgm:t>
        <a:bodyPr/>
        <a:lstStyle/>
        <a:p>
          <a:r>
            <a:rPr lang="en-US" dirty="0" smtClean="0"/>
            <a:t>Project Management Plan</a:t>
          </a:r>
          <a:endParaRPr lang="en-US" dirty="0"/>
        </a:p>
      </dgm:t>
    </dgm:pt>
    <dgm:pt modelId="{8D67C9A4-D0C8-414C-BAE4-13F0B80BC43E}" type="parTrans" cxnId="{4FD30742-0316-4265-AA0B-55B499EFFE4D}">
      <dgm:prSet/>
      <dgm:spPr/>
    </dgm:pt>
    <dgm:pt modelId="{8E0267E7-8DF2-47B1-8885-1B57A5156A6D}" type="sibTrans" cxnId="{4FD30742-0316-4265-AA0B-55B499EFFE4D}">
      <dgm:prSet/>
      <dgm:spPr/>
    </dgm:pt>
    <dgm:pt modelId="{C970E308-9755-4561-9AA9-7729C6ECE8EC}" type="pres">
      <dgm:prSet presAssocID="{2BFCDC9A-FD18-4EB4-8670-55ED6194DD5D}" presName="linearFlow" presStyleCnt="0">
        <dgm:presLayoutVars>
          <dgm:dir/>
          <dgm:animLvl val="lvl"/>
          <dgm:resizeHandles val="exact"/>
        </dgm:presLayoutVars>
      </dgm:prSet>
      <dgm:spPr/>
      <dgm:t>
        <a:bodyPr/>
        <a:lstStyle/>
        <a:p>
          <a:endParaRPr lang="en-US"/>
        </a:p>
      </dgm:t>
    </dgm:pt>
    <dgm:pt modelId="{824CFB99-F67A-450E-B154-60FE78E51AED}" type="pres">
      <dgm:prSet presAssocID="{D8174C6E-68E0-4EBD-AE1B-70CCE23AF310}" presName="composite" presStyleCnt="0"/>
      <dgm:spPr/>
    </dgm:pt>
    <dgm:pt modelId="{43FFAF97-9AF8-4D10-86C0-4FEC23963163}" type="pres">
      <dgm:prSet presAssocID="{D8174C6E-68E0-4EBD-AE1B-70CCE23AF310}" presName="parTx" presStyleLbl="node1" presStyleIdx="0" presStyleCnt="1">
        <dgm:presLayoutVars>
          <dgm:chMax val="0"/>
          <dgm:chPref val="0"/>
          <dgm:bulletEnabled val="1"/>
        </dgm:presLayoutVars>
      </dgm:prSet>
      <dgm:spPr/>
      <dgm:t>
        <a:bodyPr/>
        <a:lstStyle/>
        <a:p>
          <a:endParaRPr lang="en-US"/>
        </a:p>
      </dgm:t>
    </dgm:pt>
    <dgm:pt modelId="{E7F6C7E2-D441-47E7-9705-DE7DA9CA2244}" type="pres">
      <dgm:prSet presAssocID="{D8174C6E-68E0-4EBD-AE1B-70CCE23AF310}" presName="parSh" presStyleLbl="node1" presStyleIdx="0" presStyleCnt="1"/>
      <dgm:spPr/>
      <dgm:t>
        <a:bodyPr/>
        <a:lstStyle/>
        <a:p>
          <a:endParaRPr lang="en-US"/>
        </a:p>
      </dgm:t>
    </dgm:pt>
    <dgm:pt modelId="{AD13CEF5-5B44-430A-9D11-AF59F7686A5D}" type="pres">
      <dgm:prSet presAssocID="{D8174C6E-68E0-4EBD-AE1B-70CCE23AF310}" presName="desTx" presStyleLbl="fgAcc1" presStyleIdx="0" presStyleCnt="1">
        <dgm:presLayoutVars>
          <dgm:bulletEnabled val="1"/>
        </dgm:presLayoutVars>
      </dgm:prSet>
      <dgm:spPr/>
      <dgm:t>
        <a:bodyPr/>
        <a:lstStyle/>
        <a:p>
          <a:endParaRPr lang="en-US"/>
        </a:p>
      </dgm:t>
    </dgm:pt>
  </dgm:ptLst>
  <dgm:cxnLst>
    <dgm:cxn modelId="{E3C3ADB3-8DA6-436F-80E0-39E9E9D855DA}" srcId="{D8174C6E-68E0-4EBD-AE1B-70CCE23AF310}" destId="{F0382CE9-30FF-4E56-A8CF-E954982AE005}" srcOrd="3" destOrd="0" parTransId="{EF93EAD5-20B3-4AA7-8CB1-E6334413F6BC}" sibTransId="{EF989325-FC0A-4D59-8B97-127D338B3DC6}"/>
    <dgm:cxn modelId="{86DFDAB0-11DE-4AD2-B1E2-5643416F8E9B}" srcId="{D8174C6E-68E0-4EBD-AE1B-70CCE23AF310}" destId="{20F63B01-6F8D-48CB-8585-4F9D9D8F6A8E}" srcOrd="0" destOrd="0" parTransId="{10BF46E1-DA7A-48B6-900D-3820793A0321}" sibTransId="{F9A60EFC-87B2-4C0F-A711-719FA5D4CF8D}"/>
    <dgm:cxn modelId="{AE5C84FB-5EAA-43F3-BACD-FCDD66ECECDF}" srcId="{D8174C6E-68E0-4EBD-AE1B-70CCE23AF310}" destId="{B8ED67E0-5F87-46B0-9C7C-A1A77C44AF3F}" srcOrd="2" destOrd="0" parTransId="{49AD6EE6-83F8-4901-A0B5-CE03CBAC1DA1}" sibTransId="{B0CA3F11-390D-4591-B5AE-814303B55C07}"/>
    <dgm:cxn modelId="{8C86FA82-6D82-4342-883B-25E1452B1152}" type="presOf" srcId="{F0382CE9-30FF-4E56-A8CF-E954982AE005}" destId="{AD13CEF5-5B44-430A-9D11-AF59F7686A5D}" srcOrd="0" destOrd="3" presId="urn:microsoft.com/office/officeart/2005/8/layout/process3"/>
    <dgm:cxn modelId="{4FD30742-0316-4265-AA0B-55B499EFFE4D}" srcId="{D8174C6E-68E0-4EBD-AE1B-70CCE23AF310}" destId="{80188E98-888A-476B-8428-CA48904C718A}" srcOrd="1" destOrd="0" parTransId="{8D67C9A4-D0C8-414C-BAE4-13F0B80BC43E}" sibTransId="{8E0267E7-8DF2-47B1-8885-1B57A5156A6D}"/>
    <dgm:cxn modelId="{3C20EA54-477A-459C-BA18-7F905C08AB73}" type="presOf" srcId="{80188E98-888A-476B-8428-CA48904C718A}" destId="{AD13CEF5-5B44-430A-9D11-AF59F7686A5D}" srcOrd="0" destOrd="1" presId="urn:microsoft.com/office/officeart/2005/8/layout/process3"/>
    <dgm:cxn modelId="{F901A6C4-ECDD-4616-9086-2CF27BFF6367}" type="presOf" srcId="{20F63B01-6F8D-48CB-8585-4F9D9D8F6A8E}" destId="{AD13CEF5-5B44-430A-9D11-AF59F7686A5D}" srcOrd="0" destOrd="0" presId="urn:microsoft.com/office/officeart/2005/8/layout/process3"/>
    <dgm:cxn modelId="{FFDBA616-A167-432D-8366-70B9CAC0FD2A}" type="presOf" srcId="{D8174C6E-68E0-4EBD-AE1B-70CCE23AF310}" destId="{E7F6C7E2-D441-47E7-9705-DE7DA9CA2244}" srcOrd="1" destOrd="0" presId="urn:microsoft.com/office/officeart/2005/8/layout/process3"/>
    <dgm:cxn modelId="{562DB15D-57ED-4A1F-BE36-E6DCB0A4FE3A}" type="presOf" srcId="{B8ED67E0-5F87-46B0-9C7C-A1A77C44AF3F}" destId="{AD13CEF5-5B44-430A-9D11-AF59F7686A5D}" srcOrd="0" destOrd="2" presId="urn:microsoft.com/office/officeart/2005/8/layout/process3"/>
    <dgm:cxn modelId="{2202B6AE-D7A2-42CE-987F-5466E73C8F78}" srcId="{2BFCDC9A-FD18-4EB4-8670-55ED6194DD5D}" destId="{D8174C6E-68E0-4EBD-AE1B-70CCE23AF310}" srcOrd="0" destOrd="0" parTransId="{EE8335BF-A556-4938-BE11-E2C275517FAE}" sibTransId="{A48FF02D-B43B-4B92-86B0-FAF224A80F5A}"/>
    <dgm:cxn modelId="{9B319AEF-2FE9-4C7F-9373-8ACFD0B823BA}" type="presOf" srcId="{D8174C6E-68E0-4EBD-AE1B-70CCE23AF310}" destId="{43FFAF97-9AF8-4D10-86C0-4FEC23963163}" srcOrd="0" destOrd="0" presId="urn:microsoft.com/office/officeart/2005/8/layout/process3"/>
    <dgm:cxn modelId="{3D860ACC-BEA7-4D43-94F3-363C9781C503}" type="presOf" srcId="{2BFCDC9A-FD18-4EB4-8670-55ED6194DD5D}" destId="{C970E308-9755-4561-9AA9-7729C6ECE8EC}" srcOrd="0" destOrd="0" presId="urn:microsoft.com/office/officeart/2005/8/layout/process3"/>
    <dgm:cxn modelId="{6D46924D-C54F-415E-BD73-9D6A2D7F603C}" type="presParOf" srcId="{C970E308-9755-4561-9AA9-7729C6ECE8EC}" destId="{824CFB99-F67A-450E-B154-60FE78E51AED}" srcOrd="0" destOrd="0" presId="urn:microsoft.com/office/officeart/2005/8/layout/process3"/>
    <dgm:cxn modelId="{19EFB1B7-E7CF-4F1D-894E-75CBDB9949F3}" type="presParOf" srcId="{824CFB99-F67A-450E-B154-60FE78E51AED}" destId="{43FFAF97-9AF8-4D10-86C0-4FEC23963163}" srcOrd="0" destOrd="0" presId="urn:microsoft.com/office/officeart/2005/8/layout/process3"/>
    <dgm:cxn modelId="{D946633B-B167-4D1F-8B9B-EB88693E68C4}" type="presParOf" srcId="{824CFB99-F67A-450E-B154-60FE78E51AED}" destId="{E7F6C7E2-D441-47E7-9705-DE7DA9CA2244}" srcOrd="1" destOrd="0" presId="urn:microsoft.com/office/officeart/2005/8/layout/process3"/>
    <dgm:cxn modelId="{DF669258-FF71-4ECA-8AC1-0968F2050576}" type="presParOf" srcId="{824CFB99-F67A-450E-B154-60FE78E51AED}" destId="{AD13CEF5-5B44-430A-9D11-AF59F7686A5D}"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FCDC9A-FD18-4EB4-8670-55ED6194DD5D}" type="doc">
      <dgm:prSet loTypeId="urn:microsoft.com/office/officeart/2005/8/layout/process3" loCatId="process" qsTypeId="urn:microsoft.com/office/officeart/2005/8/quickstyle/simple1" qsCatId="simple" csTypeId="urn:microsoft.com/office/officeart/2005/8/colors/accent0_2" csCatId="mainScheme" phldr="1"/>
      <dgm:spPr/>
      <dgm:t>
        <a:bodyPr/>
        <a:lstStyle/>
        <a:p>
          <a:endParaRPr lang="en-US"/>
        </a:p>
      </dgm:t>
    </dgm:pt>
    <dgm:pt modelId="{D8174C6E-68E0-4EBD-AE1B-70CCE23AF310}">
      <dgm:prSet phldrT="[Text]" custT="1"/>
      <dgm:spPr/>
      <dgm:t>
        <a:bodyPr/>
        <a:lstStyle/>
        <a:p>
          <a:r>
            <a:rPr lang="en-US" sz="3600" dirty="0" smtClean="0"/>
            <a:t>Tools &amp; Techniques</a:t>
          </a:r>
          <a:endParaRPr lang="en-US" sz="3600" dirty="0"/>
        </a:p>
      </dgm:t>
    </dgm:pt>
    <dgm:pt modelId="{EE8335BF-A556-4938-BE11-E2C275517FAE}" type="parTrans" cxnId="{2202B6AE-D7A2-42CE-987F-5466E73C8F78}">
      <dgm:prSet/>
      <dgm:spPr/>
      <dgm:t>
        <a:bodyPr/>
        <a:lstStyle/>
        <a:p>
          <a:endParaRPr lang="en-US"/>
        </a:p>
      </dgm:t>
    </dgm:pt>
    <dgm:pt modelId="{A48FF02D-B43B-4B92-86B0-FAF224A80F5A}" type="sibTrans" cxnId="{2202B6AE-D7A2-42CE-987F-5466E73C8F78}">
      <dgm:prSet/>
      <dgm:spPr/>
      <dgm:t>
        <a:bodyPr/>
        <a:lstStyle/>
        <a:p>
          <a:endParaRPr lang="en-US"/>
        </a:p>
      </dgm:t>
    </dgm:pt>
    <dgm:pt modelId="{20F63B01-6F8D-48CB-8585-4F9D9D8F6A8E}">
      <dgm:prSet phldrT="[Text]"/>
      <dgm:spPr>
        <a:solidFill>
          <a:schemeClr val="dk2">
            <a:tint val="40000"/>
            <a:hueOff val="0"/>
            <a:satOff val="0"/>
            <a:lumOff val="0"/>
          </a:schemeClr>
        </a:solidFill>
      </dgm:spPr>
      <dgm:t>
        <a:bodyPr/>
        <a:lstStyle/>
        <a:p>
          <a:r>
            <a:rPr lang="en-US" smtClean="0"/>
            <a:t>Organization Charts and Position Descriptions</a:t>
          </a:r>
          <a:endParaRPr lang="en-US" dirty="0"/>
        </a:p>
      </dgm:t>
    </dgm:pt>
    <dgm:pt modelId="{10BF46E1-DA7A-48B6-900D-3820793A0321}" type="parTrans" cxnId="{86DFDAB0-11DE-4AD2-B1E2-5643416F8E9B}">
      <dgm:prSet/>
      <dgm:spPr/>
      <dgm:t>
        <a:bodyPr/>
        <a:lstStyle/>
        <a:p>
          <a:endParaRPr lang="en-US"/>
        </a:p>
      </dgm:t>
    </dgm:pt>
    <dgm:pt modelId="{F9A60EFC-87B2-4C0F-A711-719FA5D4CF8D}" type="sibTrans" cxnId="{86DFDAB0-11DE-4AD2-B1E2-5643416F8E9B}">
      <dgm:prSet/>
      <dgm:spPr/>
      <dgm:t>
        <a:bodyPr/>
        <a:lstStyle/>
        <a:p>
          <a:endParaRPr lang="en-US"/>
        </a:p>
      </dgm:t>
    </dgm:pt>
    <dgm:pt modelId="{7445B259-A548-4B4A-9C15-4C046CBF0856}">
      <dgm:prSet/>
      <dgm:spPr/>
      <dgm:t>
        <a:bodyPr/>
        <a:lstStyle/>
        <a:p>
          <a:r>
            <a:rPr lang="en-US" smtClean="0"/>
            <a:t>Networking</a:t>
          </a:r>
          <a:endParaRPr lang="en-US" dirty="0"/>
        </a:p>
      </dgm:t>
    </dgm:pt>
    <dgm:pt modelId="{37882F0C-0403-4924-A720-752B089BD6E8}" type="parTrans" cxnId="{5ECD2537-813C-46F7-8E4F-2FA4D1B69911}">
      <dgm:prSet/>
      <dgm:spPr/>
      <dgm:t>
        <a:bodyPr/>
        <a:lstStyle/>
        <a:p>
          <a:endParaRPr lang="en-US"/>
        </a:p>
      </dgm:t>
    </dgm:pt>
    <dgm:pt modelId="{B10402FE-59B2-45D8-AD29-99854EB901DB}" type="sibTrans" cxnId="{5ECD2537-813C-46F7-8E4F-2FA4D1B69911}">
      <dgm:prSet/>
      <dgm:spPr/>
      <dgm:t>
        <a:bodyPr/>
        <a:lstStyle/>
        <a:p>
          <a:endParaRPr lang="en-US"/>
        </a:p>
      </dgm:t>
    </dgm:pt>
    <dgm:pt modelId="{036BFEA7-F518-4199-8F30-652A8B2E9D20}">
      <dgm:prSet/>
      <dgm:spPr/>
      <dgm:t>
        <a:bodyPr/>
        <a:lstStyle/>
        <a:p>
          <a:r>
            <a:rPr lang="en-US" dirty="0" smtClean="0"/>
            <a:t>Organizational Theory</a:t>
          </a:r>
          <a:endParaRPr lang="en-US" dirty="0"/>
        </a:p>
      </dgm:t>
    </dgm:pt>
    <dgm:pt modelId="{AC7AE614-7EA1-4BC2-BD8D-09A64E5E3654}" type="parTrans" cxnId="{8390988E-0232-4084-9CD7-5DEEBCB3C136}">
      <dgm:prSet/>
      <dgm:spPr/>
      <dgm:t>
        <a:bodyPr/>
        <a:lstStyle/>
        <a:p>
          <a:endParaRPr lang="en-US"/>
        </a:p>
      </dgm:t>
    </dgm:pt>
    <dgm:pt modelId="{0F0EC1BE-CF51-4532-8947-FA2C2D17163B}" type="sibTrans" cxnId="{8390988E-0232-4084-9CD7-5DEEBCB3C136}">
      <dgm:prSet/>
      <dgm:spPr/>
      <dgm:t>
        <a:bodyPr/>
        <a:lstStyle/>
        <a:p>
          <a:endParaRPr lang="en-US"/>
        </a:p>
      </dgm:t>
    </dgm:pt>
    <dgm:pt modelId="{51B765C3-F6AE-414A-8D89-5E767C3A7854}">
      <dgm:prSet/>
      <dgm:spPr/>
      <dgm:t>
        <a:bodyPr/>
        <a:lstStyle/>
        <a:p>
          <a:r>
            <a:rPr lang="en-US" dirty="0" smtClean="0"/>
            <a:t>Expert </a:t>
          </a:r>
          <a:r>
            <a:rPr lang="en-US" dirty="0" err="1" smtClean="0"/>
            <a:t>Judgement</a:t>
          </a:r>
          <a:endParaRPr lang="en-US" dirty="0"/>
        </a:p>
      </dgm:t>
    </dgm:pt>
    <dgm:pt modelId="{2813228C-1598-4985-B1D1-0B25CA25D1CF}" type="parTrans" cxnId="{4104D5B3-F878-44E6-85E5-9CE35789B8C0}">
      <dgm:prSet/>
      <dgm:spPr/>
    </dgm:pt>
    <dgm:pt modelId="{99FA8362-E2F5-4507-B3E5-04D32D9D1A27}" type="sibTrans" cxnId="{4104D5B3-F878-44E6-85E5-9CE35789B8C0}">
      <dgm:prSet/>
      <dgm:spPr/>
    </dgm:pt>
    <dgm:pt modelId="{27B1DF92-A92A-417A-84AE-8F51533F9147}">
      <dgm:prSet/>
      <dgm:spPr/>
      <dgm:t>
        <a:bodyPr/>
        <a:lstStyle/>
        <a:p>
          <a:r>
            <a:rPr lang="en-US" dirty="0" smtClean="0"/>
            <a:t>Meetings</a:t>
          </a:r>
          <a:endParaRPr lang="en-US" dirty="0"/>
        </a:p>
      </dgm:t>
    </dgm:pt>
    <dgm:pt modelId="{32417921-DB27-4F95-BEF6-86CA5B1702A8}" type="parTrans" cxnId="{B05A5D2B-B470-41CD-973B-DDF01881B92E}">
      <dgm:prSet/>
      <dgm:spPr/>
    </dgm:pt>
    <dgm:pt modelId="{D8F8514A-96B6-4C5E-9316-854BF0E41546}" type="sibTrans" cxnId="{B05A5D2B-B470-41CD-973B-DDF01881B92E}">
      <dgm:prSet/>
      <dgm:spPr/>
    </dgm:pt>
    <dgm:pt modelId="{C970E308-9755-4561-9AA9-7729C6ECE8EC}" type="pres">
      <dgm:prSet presAssocID="{2BFCDC9A-FD18-4EB4-8670-55ED6194DD5D}" presName="linearFlow" presStyleCnt="0">
        <dgm:presLayoutVars>
          <dgm:dir/>
          <dgm:animLvl val="lvl"/>
          <dgm:resizeHandles val="exact"/>
        </dgm:presLayoutVars>
      </dgm:prSet>
      <dgm:spPr/>
      <dgm:t>
        <a:bodyPr/>
        <a:lstStyle/>
        <a:p>
          <a:endParaRPr lang="en-US"/>
        </a:p>
      </dgm:t>
    </dgm:pt>
    <dgm:pt modelId="{824CFB99-F67A-450E-B154-60FE78E51AED}" type="pres">
      <dgm:prSet presAssocID="{D8174C6E-68E0-4EBD-AE1B-70CCE23AF310}" presName="composite" presStyleCnt="0"/>
      <dgm:spPr/>
    </dgm:pt>
    <dgm:pt modelId="{43FFAF97-9AF8-4D10-86C0-4FEC23963163}" type="pres">
      <dgm:prSet presAssocID="{D8174C6E-68E0-4EBD-AE1B-70CCE23AF310}" presName="parTx" presStyleLbl="node1" presStyleIdx="0" presStyleCnt="1">
        <dgm:presLayoutVars>
          <dgm:chMax val="0"/>
          <dgm:chPref val="0"/>
          <dgm:bulletEnabled val="1"/>
        </dgm:presLayoutVars>
      </dgm:prSet>
      <dgm:spPr/>
      <dgm:t>
        <a:bodyPr/>
        <a:lstStyle/>
        <a:p>
          <a:endParaRPr lang="en-US"/>
        </a:p>
      </dgm:t>
    </dgm:pt>
    <dgm:pt modelId="{E7F6C7E2-D441-47E7-9705-DE7DA9CA2244}" type="pres">
      <dgm:prSet presAssocID="{D8174C6E-68E0-4EBD-AE1B-70CCE23AF310}" presName="parSh" presStyleLbl="node1" presStyleIdx="0" presStyleCnt="1"/>
      <dgm:spPr/>
      <dgm:t>
        <a:bodyPr/>
        <a:lstStyle/>
        <a:p>
          <a:endParaRPr lang="en-US"/>
        </a:p>
      </dgm:t>
    </dgm:pt>
    <dgm:pt modelId="{AD13CEF5-5B44-430A-9D11-AF59F7686A5D}" type="pres">
      <dgm:prSet presAssocID="{D8174C6E-68E0-4EBD-AE1B-70CCE23AF310}" presName="desTx" presStyleLbl="fgAcc1" presStyleIdx="0" presStyleCnt="1">
        <dgm:presLayoutVars>
          <dgm:bulletEnabled val="1"/>
        </dgm:presLayoutVars>
      </dgm:prSet>
      <dgm:spPr/>
      <dgm:t>
        <a:bodyPr/>
        <a:lstStyle/>
        <a:p>
          <a:endParaRPr lang="en-US"/>
        </a:p>
      </dgm:t>
    </dgm:pt>
  </dgm:ptLst>
  <dgm:cxnLst>
    <dgm:cxn modelId="{0C6123D1-7DDB-4B35-8C8D-54D49A929AAB}" type="presOf" srcId="{D8174C6E-68E0-4EBD-AE1B-70CCE23AF310}" destId="{E7F6C7E2-D441-47E7-9705-DE7DA9CA2244}" srcOrd="1" destOrd="0" presId="urn:microsoft.com/office/officeart/2005/8/layout/process3"/>
    <dgm:cxn modelId="{5ECD2537-813C-46F7-8E4F-2FA4D1B69911}" srcId="{D8174C6E-68E0-4EBD-AE1B-70CCE23AF310}" destId="{7445B259-A548-4B4A-9C15-4C046CBF0856}" srcOrd="1" destOrd="0" parTransId="{37882F0C-0403-4924-A720-752B089BD6E8}" sibTransId="{B10402FE-59B2-45D8-AD29-99854EB901DB}"/>
    <dgm:cxn modelId="{8390988E-0232-4084-9CD7-5DEEBCB3C136}" srcId="{D8174C6E-68E0-4EBD-AE1B-70CCE23AF310}" destId="{036BFEA7-F518-4199-8F30-652A8B2E9D20}" srcOrd="2" destOrd="0" parTransId="{AC7AE614-7EA1-4BC2-BD8D-09A64E5E3654}" sibTransId="{0F0EC1BE-CF51-4532-8947-FA2C2D17163B}"/>
    <dgm:cxn modelId="{B05A5D2B-B470-41CD-973B-DDF01881B92E}" srcId="{D8174C6E-68E0-4EBD-AE1B-70CCE23AF310}" destId="{27B1DF92-A92A-417A-84AE-8F51533F9147}" srcOrd="4" destOrd="0" parTransId="{32417921-DB27-4F95-BEF6-86CA5B1702A8}" sibTransId="{D8F8514A-96B6-4C5E-9316-854BF0E41546}"/>
    <dgm:cxn modelId="{7DC3E789-1D28-418A-A13E-D30BD92D3FA6}" type="presOf" srcId="{2BFCDC9A-FD18-4EB4-8670-55ED6194DD5D}" destId="{C970E308-9755-4561-9AA9-7729C6ECE8EC}" srcOrd="0" destOrd="0" presId="urn:microsoft.com/office/officeart/2005/8/layout/process3"/>
    <dgm:cxn modelId="{F240C7A1-7039-4C63-8907-BAEBBBE2C28F}" type="presOf" srcId="{7445B259-A548-4B4A-9C15-4C046CBF0856}" destId="{AD13CEF5-5B44-430A-9D11-AF59F7686A5D}" srcOrd="0" destOrd="1" presId="urn:microsoft.com/office/officeart/2005/8/layout/process3"/>
    <dgm:cxn modelId="{1B9F5DAB-FBBF-47A9-89BF-AB17939B4C35}" type="presOf" srcId="{D8174C6E-68E0-4EBD-AE1B-70CCE23AF310}" destId="{43FFAF97-9AF8-4D10-86C0-4FEC23963163}" srcOrd="0" destOrd="0" presId="urn:microsoft.com/office/officeart/2005/8/layout/process3"/>
    <dgm:cxn modelId="{2202B6AE-D7A2-42CE-987F-5466E73C8F78}" srcId="{2BFCDC9A-FD18-4EB4-8670-55ED6194DD5D}" destId="{D8174C6E-68E0-4EBD-AE1B-70CCE23AF310}" srcOrd="0" destOrd="0" parTransId="{EE8335BF-A556-4938-BE11-E2C275517FAE}" sibTransId="{A48FF02D-B43B-4B92-86B0-FAF224A80F5A}"/>
    <dgm:cxn modelId="{4104D5B3-F878-44E6-85E5-9CE35789B8C0}" srcId="{D8174C6E-68E0-4EBD-AE1B-70CCE23AF310}" destId="{51B765C3-F6AE-414A-8D89-5E767C3A7854}" srcOrd="3" destOrd="0" parTransId="{2813228C-1598-4985-B1D1-0B25CA25D1CF}" sibTransId="{99FA8362-E2F5-4507-B3E5-04D32D9D1A27}"/>
    <dgm:cxn modelId="{1BCBE6C1-5C43-48A0-BA2D-9BE780D334FE}" type="presOf" srcId="{27B1DF92-A92A-417A-84AE-8F51533F9147}" destId="{AD13CEF5-5B44-430A-9D11-AF59F7686A5D}" srcOrd="0" destOrd="4" presId="urn:microsoft.com/office/officeart/2005/8/layout/process3"/>
    <dgm:cxn modelId="{A491C34E-4564-4542-AEC4-A1B4567E399B}" type="presOf" srcId="{036BFEA7-F518-4199-8F30-652A8B2E9D20}" destId="{AD13CEF5-5B44-430A-9D11-AF59F7686A5D}" srcOrd="0" destOrd="2" presId="urn:microsoft.com/office/officeart/2005/8/layout/process3"/>
    <dgm:cxn modelId="{86DFDAB0-11DE-4AD2-B1E2-5643416F8E9B}" srcId="{D8174C6E-68E0-4EBD-AE1B-70CCE23AF310}" destId="{20F63B01-6F8D-48CB-8585-4F9D9D8F6A8E}" srcOrd="0" destOrd="0" parTransId="{10BF46E1-DA7A-48B6-900D-3820793A0321}" sibTransId="{F9A60EFC-87B2-4C0F-A711-719FA5D4CF8D}"/>
    <dgm:cxn modelId="{7F39AFBC-2B80-430D-8394-CB6CFC1965FA}" type="presOf" srcId="{51B765C3-F6AE-414A-8D89-5E767C3A7854}" destId="{AD13CEF5-5B44-430A-9D11-AF59F7686A5D}" srcOrd="0" destOrd="3" presId="urn:microsoft.com/office/officeart/2005/8/layout/process3"/>
    <dgm:cxn modelId="{BD07347C-1D2E-4846-9EDF-23811257B2CE}" type="presOf" srcId="{20F63B01-6F8D-48CB-8585-4F9D9D8F6A8E}" destId="{AD13CEF5-5B44-430A-9D11-AF59F7686A5D}" srcOrd="0" destOrd="0" presId="urn:microsoft.com/office/officeart/2005/8/layout/process3"/>
    <dgm:cxn modelId="{0569437E-BB24-4FE7-A48D-BA0F07077C13}" type="presParOf" srcId="{C970E308-9755-4561-9AA9-7729C6ECE8EC}" destId="{824CFB99-F67A-450E-B154-60FE78E51AED}" srcOrd="0" destOrd="0" presId="urn:microsoft.com/office/officeart/2005/8/layout/process3"/>
    <dgm:cxn modelId="{CD6382CB-22F7-4587-B425-91A38C6DBD28}" type="presParOf" srcId="{824CFB99-F67A-450E-B154-60FE78E51AED}" destId="{43FFAF97-9AF8-4D10-86C0-4FEC23963163}" srcOrd="0" destOrd="0" presId="urn:microsoft.com/office/officeart/2005/8/layout/process3"/>
    <dgm:cxn modelId="{D2E69CDE-35A8-45C7-A8BC-FEC47668300E}" type="presParOf" srcId="{824CFB99-F67A-450E-B154-60FE78E51AED}" destId="{E7F6C7E2-D441-47E7-9705-DE7DA9CA2244}" srcOrd="1" destOrd="0" presId="urn:microsoft.com/office/officeart/2005/8/layout/process3"/>
    <dgm:cxn modelId="{0C389C84-D8CC-4A58-AD58-930E50F503FC}" type="presParOf" srcId="{824CFB99-F67A-450E-B154-60FE78E51AED}" destId="{AD13CEF5-5B44-430A-9D11-AF59F7686A5D}"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FCDC9A-FD18-4EB4-8670-55ED6194DD5D}" type="doc">
      <dgm:prSet loTypeId="urn:microsoft.com/office/officeart/2005/8/layout/process3" loCatId="process" qsTypeId="urn:microsoft.com/office/officeart/2005/8/quickstyle/simple1" qsCatId="simple" csTypeId="urn:microsoft.com/office/officeart/2005/8/colors/accent0_2" csCatId="mainScheme" phldr="1"/>
      <dgm:spPr/>
      <dgm:t>
        <a:bodyPr/>
        <a:lstStyle/>
        <a:p>
          <a:endParaRPr lang="en-US"/>
        </a:p>
      </dgm:t>
    </dgm:pt>
    <dgm:pt modelId="{D8174C6E-68E0-4EBD-AE1B-70CCE23AF310}">
      <dgm:prSet phldrT="[Text]" custT="1"/>
      <dgm:spPr/>
      <dgm:t>
        <a:bodyPr/>
        <a:lstStyle/>
        <a:p>
          <a:r>
            <a:rPr lang="en-US" sz="3600" dirty="0" smtClean="0"/>
            <a:t>Outputs</a:t>
          </a:r>
          <a:endParaRPr lang="en-US" sz="3600" dirty="0"/>
        </a:p>
      </dgm:t>
    </dgm:pt>
    <dgm:pt modelId="{EE8335BF-A556-4938-BE11-E2C275517FAE}" type="parTrans" cxnId="{2202B6AE-D7A2-42CE-987F-5466E73C8F78}">
      <dgm:prSet/>
      <dgm:spPr/>
      <dgm:t>
        <a:bodyPr/>
        <a:lstStyle/>
        <a:p>
          <a:endParaRPr lang="en-US"/>
        </a:p>
      </dgm:t>
    </dgm:pt>
    <dgm:pt modelId="{A48FF02D-B43B-4B92-86B0-FAF224A80F5A}" type="sibTrans" cxnId="{2202B6AE-D7A2-42CE-987F-5466E73C8F78}">
      <dgm:prSet/>
      <dgm:spPr/>
      <dgm:t>
        <a:bodyPr/>
        <a:lstStyle/>
        <a:p>
          <a:endParaRPr lang="en-US"/>
        </a:p>
      </dgm:t>
    </dgm:pt>
    <dgm:pt modelId="{20F63B01-6F8D-48CB-8585-4F9D9D8F6A8E}">
      <dgm:prSet phldrT="[Text]"/>
      <dgm:spPr>
        <a:solidFill>
          <a:schemeClr val="dk2">
            <a:tint val="40000"/>
            <a:hueOff val="0"/>
            <a:satOff val="0"/>
            <a:lumOff val="0"/>
          </a:schemeClr>
        </a:solidFill>
      </dgm:spPr>
      <dgm:t>
        <a:bodyPr/>
        <a:lstStyle/>
        <a:p>
          <a:r>
            <a:rPr lang="en-US" dirty="0" smtClean="0"/>
            <a:t>Human </a:t>
          </a:r>
          <a:r>
            <a:rPr lang="en-US" dirty="0" smtClean="0"/>
            <a:t>Resource Management </a:t>
          </a:r>
          <a:r>
            <a:rPr lang="en-US" dirty="0" smtClean="0"/>
            <a:t>Plan</a:t>
          </a:r>
          <a:endParaRPr lang="en-US" dirty="0"/>
        </a:p>
      </dgm:t>
    </dgm:pt>
    <dgm:pt modelId="{10BF46E1-DA7A-48B6-900D-3820793A0321}" type="parTrans" cxnId="{86DFDAB0-11DE-4AD2-B1E2-5643416F8E9B}">
      <dgm:prSet/>
      <dgm:spPr/>
      <dgm:t>
        <a:bodyPr/>
        <a:lstStyle/>
        <a:p>
          <a:endParaRPr lang="en-US"/>
        </a:p>
      </dgm:t>
    </dgm:pt>
    <dgm:pt modelId="{F9A60EFC-87B2-4C0F-A711-719FA5D4CF8D}" type="sibTrans" cxnId="{86DFDAB0-11DE-4AD2-B1E2-5643416F8E9B}">
      <dgm:prSet/>
      <dgm:spPr/>
      <dgm:t>
        <a:bodyPr/>
        <a:lstStyle/>
        <a:p>
          <a:endParaRPr lang="en-US"/>
        </a:p>
      </dgm:t>
    </dgm:pt>
    <dgm:pt modelId="{C970E308-9755-4561-9AA9-7729C6ECE8EC}" type="pres">
      <dgm:prSet presAssocID="{2BFCDC9A-FD18-4EB4-8670-55ED6194DD5D}" presName="linearFlow" presStyleCnt="0">
        <dgm:presLayoutVars>
          <dgm:dir/>
          <dgm:animLvl val="lvl"/>
          <dgm:resizeHandles val="exact"/>
        </dgm:presLayoutVars>
      </dgm:prSet>
      <dgm:spPr/>
      <dgm:t>
        <a:bodyPr/>
        <a:lstStyle/>
        <a:p>
          <a:endParaRPr lang="en-US"/>
        </a:p>
      </dgm:t>
    </dgm:pt>
    <dgm:pt modelId="{824CFB99-F67A-450E-B154-60FE78E51AED}" type="pres">
      <dgm:prSet presAssocID="{D8174C6E-68E0-4EBD-AE1B-70CCE23AF310}" presName="composite" presStyleCnt="0"/>
      <dgm:spPr/>
    </dgm:pt>
    <dgm:pt modelId="{43FFAF97-9AF8-4D10-86C0-4FEC23963163}" type="pres">
      <dgm:prSet presAssocID="{D8174C6E-68E0-4EBD-AE1B-70CCE23AF310}" presName="parTx" presStyleLbl="node1" presStyleIdx="0" presStyleCnt="1">
        <dgm:presLayoutVars>
          <dgm:chMax val="0"/>
          <dgm:chPref val="0"/>
          <dgm:bulletEnabled val="1"/>
        </dgm:presLayoutVars>
      </dgm:prSet>
      <dgm:spPr/>
      <dgm:t>
        <a:bodyPr/>
        <a:lstStyle/>
        <a:p>
          <a:endParaRPr lang="en-US"/>
        </a:p>
      </dgm:t>
    </dgm:pt>
    <dgm:pt modelId="{E7F6C7E2-D441-47E7-9705-DE7DA9CA2244}" type="pres">
      <dgm:prSet presAssocID="{D8174C6E-68E0-4EBD-AE1B-70CCE23AF310}" presName="parSh" presStyleLbl="node1" presStyleIdx="0" presStyleCnt="1" custLinFactNeighborX="-8925" custLinFactNeighborY="-7120"/>
      <dgm:spPr/>
      <dgm:t>
        <a:bodyPr/>
        <a:lstStyle/>
        <a:p>
          <a:endParaRPr lang="en-US"/>
        </a:p>
      </dgm:t>
    </dgm:pt>
    <dgm:pt modelId="{AD13CEF5-5B44-430A-9D11-AF59F7686A5D}" type="pres">
      <dgm:prSet presAssocID="{D8174C6E-68E0-4EBD-AE1B-70CCE23AF310}" presName="desTx" presStyleLbl="fgAcc1" presStyleIdx="0" presStyleCnt="1">
        <dgm:presLayoutVars>
          <dgm:bulletEnabled val="1"/>
        </dgm:presLayoutVars>
      </dgm:prSet>
      <dgm:spPr/>
      <dgm:t>
        <a:bodyPr/>
        <a:lstStyle/>
        <a:p>
          <a:endParaRPr lang="en-US"/>
        </a:p>
      </dgm:t>
    </dgm:pt>
  </dgm:ptLst>
  <dgm:cxnLst>
    <dgm:cxn modelId="{2202B6AE-D7A2-42CE-987F-5466E73C8F78}" srcId="{2BFCDC9A-FD18-4EB4-8670-55ED6194DD5D}" destId="{D8174C6E-68E0-4EBD-AE1B-70CCE23AF310}" srcOrd="0" destOrd="0" parTransId="{EE8335BF-A556-4938-BE11-E2C275517FAE}" sibTransId="{A48FF02D-B43B-4B92-86B0-FAF224A80F5A}"/>
    <dgm:cxn modelId="{0EAAA1BB-97CC-4D94-AB69-04673C2F89BE}" type="presOf" srcId="{20F63B01-6F8D-48CB-8585-4F9D9D8F6A8E}" destId="{AD13CEF5-5B44-430A-9D11-AF59F7686A5D}" srcOrd="0" destOrd="0" presId="urn:microsoft.com/office/officeart/2005/8/layout/process3"/>
    <dgm:cxn modelId="{86DFDAB0-11DE-4AD2-B1E2-5643416F8E9B}" srcId="{D8174C6E-68E0-4EBD-AE1B-70CCE23AF310}" destId="{20F63B01-6F8D-48CB-8585-4F9D9D8F6A8E}" srcOrd="0" destOrd="0" parTransId="{10BF46E1-DA7A-48B6-900D-3820793A0321}" sibTransId="{F9A60EFC-87B2-4C0F-A711-719FA5D4CF8D}"/>
    <dgm:cxn modelId="{D3C11794-6C28-43E1-B2F5-9C086C8D9CF1}" type="presOf" srcId="{D8174C6E-68E0-4EBD-AE1B-70CCE23AF310}" destId="{E7F6C7E2-D441-47E7-9705-DE7DA9CA2244}" srcOrd="1" destOrd="0" presId="urn:microsoft.com/office/officeart/2005/8/layout/process3"/>
    <dgm:cxn modelId="{EDF4841A-953C-4A23-8BCA-D1C5C79228FD}" type="presOf" srcId="{D8174C6E-68E0-4EBD-AE1B-70CCE23AF310}" destId="{43FFAF97-9AF8-4D10-86C0-4FEC23963163}" srcOrd="0" destOrd="0" presId="urn:microsoft.com/office/officeart/2005/8/layout/process3"/>
    <dgm:cxn modelId="{EE5CC385-6C31-45C0-9BBC-C1F4525EB0CB}" type="presOf" srcId="{2BFCDC9A-FD18-4EB4-8670-55ED6194DD5D}" destId="{C970E308-9755-4561-9AA9-7729C6ECE8EC}" srcOrd="0" destOrd="0" presId="urn:microsoft.com/office/officeart/2005/8/layout/process3"/>
    <dgm:cxn modelId="{5151849F-6F32-4A6C-BE4C-5B6EFC74737B}" type="presParOf" srcId="{C970E308-9755-4561-9AA9-7729C6ECE8EC}" destId="{824CFB99-F67A-450E-B154-60FE78E51AED}" srcOrd="0" destOrd="0" presId="urn:microsoft.com/office/officeart/2005/8/layout/process3"/>
    <dgm:cxn modelId="{4FC988AF-8B4B-4F85-BF66-2EB751D61006}" type="presParOf" srcId="{824CFB99-F67A-450E-B154-60FE78E51AED}" destId="{43FFAF97-9AF8-4D10-86C0-4FEC23963163}" srcOrd="0" destOrd="0" presId="urn:microsoft.com/office/officeart/2005/8/layout/process3"/>
    <dgm:cxn modelId="{31AE1E1E-DE2E-4641-B27C-6FECD91D5DE4}" type="presParOf" srcId="{824CFB99-F67A-450E-B154-60FE78E51AED}" destId="{E7F6C7E2-D441-47E7-9705-DE7DA9CA2244}" srcOrd="1" destOrd="0" presId="urn:microsoft.com/office/officeart/2005/8/layout/process3"/>
    <dgm:cxn modelId="{0AB67683-D287-4A70-825A-D4E6BF51B261}" type="presParOf" srcId="{824CFB99-F67A-450E-B154-60FE78E51AED}" destId="{AD13CEF5-5B44-430A-9D11-AF59F7686A5D}"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073E7-87AF-4F27-84FB-E0BEDDA97AC1}">
      <dsp:nvSpPr>
        <dsp:cNvPr id="0" name=""/>
        <dsp:cNvSpPr/>
      </dsp:nvSpPr>
      <dsp:spPr>
        <a:xfrm>
          <a:off x="3294" y="239953"/>
          <a:ext cx="1981088" cy="5184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Identify</a:t>
          </a:r>
          <a:endParaRPr lang="en-US" sz="1800" kern="1200" dirty="0"/>
        </a:p>
      </dsp:txBody>
      <dsp:txXfrm>
        <a:off x="3294" y="239953"/>
        <a:ext cx="1981088" cy="518400"/>
      </dsp:txXfrm>
    </dsp:sp>
    <dsp:sp modelId="{88913EFA-9C2F-4512-8778-0E7DD1DB0EF0}">
      <dsp:nvSpPr>
        <dsp:cNvPr id="0" name=""/>
        <dsp:cNvSpPr/>
      </dsp:nvSpPr>
      <dsp:spPr>
        <a:xfrm>
          <a:off x="3294" y="758353"/>
          <a:ext cx="1981088" cy="177875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four processes of human resources management as defined by the PMBOK</a:t>
          </a:r>
          <a:endParaRPr lang="en-US" sz="1800" kern="1200" dirty="0"/>
        </a:p>
      </dsp:txBody>
      <dsp:txXfrm>
        <a:off x="3294" y="758353"/>
        <a:ext cx="1981088" cy="1778759"/>
      </dsp:txXfrm>
    </dsp:sp>
    <dsp:sp modelId="{483E89C8-D3F9-404F-9272-1ED1AF4C00B6}">
      <dsp:nvSpPr>
        <dsp:cNvPr id="0" name=""/>
        <dsp:cNvSpPr/>
      </dsp:nvSpPr>
      <dsp:spPr>
        <a:xfrm>
          <a:off x="2261735" y="239953"/>
          <a:ext cx="1981088" cy="5184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Distinguish</a:t>
          </a:r>
          <a:endParaRPr lang="en-US" sz="1800" kern="1200" dirty="0"/>
        </a:p>
      </dsp:txBody>
      <dsp:txXfrm>
        <a:off x="2261735" y="239953"/>
        <a:ext cx="1981088" cy="518400"/>
      </dsp:txXfrm>
    </dsp:sp>
    <dsp:sp modelId="{E47038CA-C914-43A7-A531-9007B1875AA8}">
      <dsp:nvSpPr>
        <dsp:cNvPr id="0" name=""/>
        <dsp:cNvSpPr/>
      </dsp:nvSpPr>
      <dsp:spPr>
        <a:xfrm>
          <a:off x="2261735" y="758353"/>
          <a:ext cx="1981088" cy="177875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between management and leadership</a:t>
          </a:r>
          <a:endParaRPr lang="en-US" sz="1800" kern="1200" dirty="0"/>
        </a:p>
      </dsp:txBody>
      <dsp:txXfrm>
        <a:off x="2261735" y="758353"/>
        <a:ext cx="1981088" cy="1778759"/>
      </dsp:txXfrm>
    </dsp:sp>
    <dsp:sp modelId="{D6ADBDA2-4213-43E1-847E-3876D5299511}">
      <dsp:nvSpPr>
        <dsp:cNvPr id="0" name=""/>
        <dsp:cNvSpPr/>
      </dsp:nvSpPr>
      <dsp:spPr>
        <a:xfrm>
          <a:off x="4520176" y="239953"/>
          <a:ext cx="1981088" cy="5184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Develop</a:t>
          </a:r>
          <a:endParaRPr lang="en-US" sz="1800" kern="1200" dirty="0"/>
        </a:p>
      </dsp:txBody>
      <dsp:txXfrm>
        <a:off x="4520176" y="239953"/>
        <a:ext cx="1981088" cy="518400"/>
      </dsp:txXfrm>
    </dsp:sp>
    <dsp:sp modelId="{20ECFE0D-82A1-4144-AC63-C0971A2003EF}">
      <dsp:nvSpPr>
        <dsp:cNvPr id="0" name=""/>
        <dsp:cNvSpPr/>
      </dsp:nvSpPr>
      <dsp:spPr>
        <a:xfrm>
          <a:off x="4520176" y="758353"/>
          <a:ext cx="1981088" cy="177875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“soft skills” for communications</a:t>
          </a:r>
          <a:endParaRPr lang="en-US" sz="1800" kern="1200" dirty="0"/>
        </a:p>
      </dsp:txBody>
      <dsp:txXfrm>
        <a:off x="4520176" y="758353"/>
        <a:ext cx="1981088" cy="1778759"/>
      </dsp:txXfrm>
    </dsp:sp>
    <dsp:sp modelId="{B0E7AD3D-A0A9-4B99-9C6F-5DEC2BF1067A}">
      <dsp:nvSpPr>
        <dsp:cNvPr id="0" name=""/>
        <dsp:cNvSpPr/>
      </dsp:nvSpPr>
      <dsp:spPr>
        <a:xfrm>
          <a:off x="6778616" y="239953"/>
          <a:ext cx="1981088" cy="5184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Discuss</a:t>
          </a:r>
          <a:endParaRPr lang="en-US" sz="1800" kern="1200" dirty="0"/>
        </a:p>
      </dsp:txBody>
      <dsp:txXfrm>
        <a:off x="6778616" y="239953"/>
        <a:ext cx="1981088" cy="518400"/>
      </dsp:txXfrm>
    </dsp:sp>
    <dsp:sp modelId="{C4EEFE06-76B9-456B-AF40-813B5F319C79}">
      <dsp:nvSpPr>
        <dsp:cNvPr id="0" name=""/>
        <dsp:cNvSpPr/>
      </dsp:nvSpPr>
      <dsp:spPr>
        <a:xfrm>
          <a:off x="6778616" y="758353"/>
          <a:ext cx="1981088" cy="177875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Techniques for what it takes to get the most from the people involved with the project</a:t>
          </a:r>
          <a:endParaRPr lang="en-US" sz="1800" kern="1200" dirty="0"/>
        </a:p>
      </dsp:txBody>
      <dsp:txXfrm>
        <a:off x="6778616" y="758353"/>
        <a:ext cx="1981088" cy="1778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B62FE-74EE-4CE7-A149-EAA2862599C2}">
      <dsp:nvSpPr>
        <dsp:cNvPr id="0" name=""/>
        <dsp:cNvSpPr/>
      </dsp:nvSpPr>
      <dsp:spPr>
        <a:xfrm>
          <a:off x="0" y="1025955"/>
          <a:ext cx="2564163" cy="2348877"/>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Activity Resource Requirements</a:t>
          </a:r>
          <a:endParaRPr lang="en-US" sz="1600" kern="1200" dirty="0"/>
        </a:p>
        <a:p>
          <a:pPr marL="171450" lvl="1" indent="-171450" algn="l" defTabSz="711200">
            <a:lnSpc>
              <a:spcPct val="90000"/>
            </a:lnSpc>
            <a:spcBef>
              <a:spcPct val="0"/>
            </a:spcBef>
            <a:spcAft>
              <a:spcPct val="15000"/>
            </a:spcAft>
            <a:buChar char="••"/>
          </a:pPr>
          <a:r>
            <a:rPr lang="en-US" sz="1600" kern="1200" dirty="0" smtClean="0"/>
            <a:t>Project Management Plan</a:t>
          </a:r>
          <a:endParaRPr lang="en-US" sz="1600" kern="1200" dirty="0"/>
        </a:p>
        <a:p>
          <a:pPr marL="171450" lvl="1" indent="-171450" algn="l" defTabSz="711200">
            <a:lnSpc>
              <a:spcPct val="90000"/>
            </a:lnSpc>
            <a:spcBef>
              <a:spcPct val="0"/>
            </a:spcBef>
            <a:spcAft>
              <a:spcPct val="15000"/>
            </a:spcAft>
            <a:buChar char="••"/>
          </a:pPr>
          <a:r>
            <a:rPr lang="en-US" sz="1600" kern="1200" dirty="0" smtClean="0"/>
            <a:t>Enterprise Environmental Factors</a:t>
          </a:r>
        </a:p>
        <a:p>
          <a:pPr marL="171450" lvl="1" indent="-171450" algn="l" defTabSz="711200">
            <a:lnSpc>
              <a:spcPct val="90000"/>
            </a:lnSpc>
            <a:spcBef>
              <a:spcPct val="0"/>
            </a:spcBef>
            <a:spcAft>
              <a:spcPct val="15000"/>
            </a:spcAft>
            <a:buChar char="••"/>
          </a:pPr>
          <a:r>
            <a:rPr lang="en-US" sz="1600" kern="1200" dirty="0" smtClean="0"/>
            <a:t>Organizational Process Assets</a:t>
          </a:r>
        </a:p>
      </dsp:txBody>
      <dsp:txXfrm>
        <a:off x="54054" y="1080009"/>
        <a:ext cx="2456055" cy="1737438"/>
      </dsp:txXfrm>
    </dsp:sp>
    <dsp:sp modelId="{8D9E2F60-5CF7-4840-8786-270DE9F3BAAC}">
      <dsp:nvSpPr>
        <dsp:cNvPr id="0" name=""/>
        <dsp:cNvSpPr/>
      </dsp:nvSpPr>
      <dsp:spPr>
        <a:xfrm rot="331475">
          <a:off x="295060" y="950358"/>
          <a:ext cx="3335334" cy="3335334"/>
        </a:xfrm>
        <a:prstGeom prst="leftCircularArrow">
          <a:avLst>
            <a:gd name="adj1" fmla="val 1688"/>
            <a:gd name="adj2" fmla="val 200745"/>
            <a:gd name="adj3" fmla="val 1229487"/>
            <a:gd name="adj4" fmla="val 8277720"/>
            <a:gd name="adj5" fmla="val 19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00F025-AEA9-4346-85BE-C58320D68F7C}">
      <dsp:nvSpPr>
        <dsp:cNvPr id="0" name=""/>
        <dsp:cNvSpPr/>
      </dsp:nvSpPr>
      <dsp:spPr>
        <a:xfrm>
          <a:off x="227618" y="3219015"/>
          <a:ext cx="1502753" cy="59759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Inputs</a:t>
          </a:r>
          <a:endParaRPr lang="en-US" sz="1800" kern="1200" dirty="0"/>
        </a:p>
      </dsp:txBody>
      <dsp:txXfrm>
        <a:off x="245121" y="3236518"/>
        <a:ext cx="1467747" cy="562589"/>
      </dsp:txXfrm>
    </dsp:sp>
    <dsp:sp modelId="{9F51C0D0-ACD7-4421-8FA6-9C7CB9CAD063}">
      <dsp:nvSpPr>
        <dsp:cNvPr id="0" name=""/>
        <dsp:cNvSpPr/>
      </dsp:nvSpPr>
      <dsp:spPr>
        <a:xfrm>
          <a:off x="2791788" y="1273492"/>
          <a:ext cx="2564163" cy="1882830"/>
        </a:xfrm>
        <a:prstGeom prst="roundRect">
          <a:avLst>
            <a:gd name="adj" fmla="val 10000"/>
          </a:avLst>
        </a:prstGeom>
        <a:solidFill>
          <a:schemeClr val="bg1">
            <a:lumMod val="8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Organization Charts and Position Descriptions</a:t>
          </a:r>
          <a:endParaRPr lang="en-US" sz="1400" kern="1200" dirty="0"/>
        </a:p>
        <a:p>
          <a:pPr marL="114300" lvl="1" indent="-114300" algn="l" defTabSz="622300">
            <a:lnSpc>
              <a:spcPct val="90000"/>
            </a:lnSpc>
            <a:spcBef>
              <a:spcPct val="0"/>
            </a:spcBef>
            <a:spcAft>
              <a:spcPct val="15000"/>
            </a:spcAft>
            <a:buChar char="••"/>
          </a:pPr>
          <a:r>
            <a:rPr lang="en-US" sz="1400" kern="1200" dirty="0" smtClean="0"/>
            <a:t>Networking</a:t>
          </a:r>
          <a:endParaRPr lang="en-US" sz="1400" kern="1200" dirty="0"/>
        </a:p>
        <a:p>
          <a:pPr marL="114300" lvl="1" indent="-114300" algn="l" defTabSz="622300">
            <a:lnSpc>
              <a:spcPct val="90000"/>
            </a:lnSpc>
            <a:spcBef>
              <a:spcPct val="0"/>
            </a:spcBef>
            <a:spcAft>
              <a:spcPct val="15000"/>
            </a:spcAft>
            <a:buChar char="••"/>
          </a:pPr>
          <a:r>
            <a:rPr lang="en-US" sz="1400" kern="1200" dirty="0" smtClean="0"/>
            <a:t>Organizational Theory</a:t>
          </a:r>
          <a:endParaRPr lang="en-US" sz="1400" kern="1200" dirty="0"/>
        </a:p>
        <a:p>
          <a:pPr marL="114300" lvl="1" indent="-114300" algn="l" defTabSz="622300">
            <a:lnSpc>
              <a:spcPct val="90000"/>
            </a:lnSpc>
            <a:spcBef>
              <a:spcPct val="0"/>
            </a:spcBef>
            <a:spcAft>
              <a:spcPct val="15000"/>
            </a:spcAft>
            <a:buChar char="••"/>
          </a:pPr>
          <a:r>
            <a:rPr lang="en-US" sz="1400" kern="1200" dirty="0" smtClean="0"/>
            <a:t>Expert </a:t>
          </a:r>
          <a:r>
            <a:rPr lang="en-US" sz="1400" kern="1200" dirty="0" err="1" smtClean="0"/>
            <a:t>Judgement</a:t>
          </a:r>
          <a:endParaRPr lang="en-US" sz="1400" kern="1200" dirty="0"/>
        </a:p>
        <a:p>
          <a:pPr marL="114300" lvl="1" indent="-114300" algn="l" defTabSz="622300">
            <a:lnSpc>
              <a:spcPct val="90000"/>
            </a:lnSpc>
            <a:spcBef>
              <a:spcPct val="0"/>
            </a:spcBef>
            <a:spcAft>
              <a:spcPct val="15000"/>
            </a:spcAft>
            <a:buChar char="••"/>
          </a:pPr>
          <a:r>
            <a:rPr lang="en-US" sz="1400" kern="1200" dirty="0" smtClean="0"/>
            <a:t>Meetings</a:t>
          </a:r>
          <a:endParaRPr lang="en-US" sz="1400" kern="1200" dirty="0"/>
        </a:p>
      </dsp:txBody>
      <dsp:txXfrm>
        <a:off x="2835117" y="1720285"/>
        <a:ext cx="2477505" cy="1392708"/>
      </dsp:txXfrm>
    </dsp:sp>
    <dsp:sp modelId="{FB2FB5E9-5E79-422D-A6AF-2C55E7660E50}">
      <dsp:nvSpPr>
        <dsp:cNvPr id="0" name=""/>
        <dsp:cNvSpPr/>
      </dsp:nvSpPr>
      <dsp:spPr>
        <a:xfrm>
          <a:off x="4062263" y="349288"/>
          <a:ext cx="2786359" cy="2786359"/>
        </a:xfrm>
        <a:prstGeom prst="circularArrow">
          <a:avLst>
            <a:gd name="adj1" fmla="val 2020"/>
            <a:gd name="adj2" fmla="val 242123"/>
            <a:gd name="adj3" fmla="val 20091821"/>
            <a:gd name="adj4" fmla="val 13084965"/>
            <a:gd name="adj5" fmla="val 235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43B399-22B2-4003-82B3-37979FEA42C3}">
      <dsp:nvSpPr>
        <dsp:cNvPr id="0" name=""/>
        <dsp:cNvSpPr/>
      </dsp:nvSpPr>
      <dsp:spPr>
        <a:xfrm>
          <a:off x="3725676" y="846816"/>
          <a:ext cx="1502753" cy="59759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Tools &amp; Techniques</a:t>
          </a:r>
          <a:endParaRPr lang="en-US" sz="1800" kern="1200" dirty="0"/>
        </a:p>
      </dsp:txBody>
      <dsp:txXfrm>
        <a:off x="3743179" y="864319"/>
        <a:ext cx="1467747" cy="562589"/>
      </dsp:txXfrm>
    </dsp:sp>
    <dsp:sp modelId="{19021B51-C379-4736-943E-E5DEE8DB4695}">
      <dsp:nvSpPr>
        <dsp:cNvPr id="0" name=""/>
        <dsp:cNvSpPr/>
      </dsp:nvSpPr>
      <dsp:spPr>
        <a:xfrm>
          <a:off x="5664906" y="1522308"/>
          <a:ext cx="2564163" cy="1324182"/>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Human Resource </a:t>
          </a:r>
          <a:r>
            <a:rPr lang="en-US" sz="1600" kern="1200" dirty="0" smtClean="0"/>
            <a:t> Management Plan</a:t>
          </a:r>
          <a:endParaRPr lang="en-US" sz="1600" kern="1200" dirty="0"/>
        </a:p>
      </dsp:txBody>
      <dsp:txXfrm>
        <a:off x="5695379" y="1552781"/>
        <a:ext cx="2503217" cy="979482"/>
      </dsp:txXfrm>
    </dsp:sp>
    <dsp:sp modelId="{F99B86B2-5F20-4124-93C8-F0EABD137E1A}">
      <dsp:nvSpPr>
        <dsp:cNvPr id="0" name=""/>
        <dsp:cNvSpPr/>
      </dsp:nvSpPr>
      <dsp:spPr>
        <a:xfrm>
          <a:off x="6597267" y="2534923"/>
          <a:ext cx="1502753" cy="59759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Outputs</a:t>
          </a:r>
          <a:endParaRPr lang="en-US" sz="1800" kern="1200" dirty="0"/>
        </a:p>
      </dsp:txBody>
      <dsp:txXfrm>
        <a:off x="6614770" y="2552426"/>
        <a:ext cx="1467747" cy="562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6C7E2-D441-47E7-9705-DE7DA9CA2244}">
      <dsp:nvSpPr>
        <dsp:cNvPr id="0" name=""/>
        <dsp:cNvSpPr/>
      </dsp:nvSpPr>
      <dsp:spPr>
        <a:xfrm>
          <a:off x="0" y="1625"/>
          <a:ext cx="6830568" cy="151200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lvl="0" algn="l" defTabSz="1600200">
            <a:lnSpc>
              <a:spcPct val="90000"/>
            </a:lnSpc>
            <a:spcBef>
              <a:spcPct val="0"/>
            </a:spcBef>
            <a:spcAft>
              <a:spcPct val="35000"/>
            </a:spcAft>
          </a:pPr>
          <a:r>
            <a:rPr lang="en-US" sz="3600" kern="1200" dirty="0" smtClean="0"/>
            <a:t>Inputs</a:t>
          </a:r>
          <a:endParaRPr lang="en-US" sz="3600" kern="1200" dirty="0"/>
        </a:p>
      </dsp:txBody>
      <dsp:txXfrm>
        <a:off x="0" y="1625"/>
        <a:ext cx="6830568" cy="1008000"/>
      </dsp:txXfrm>
    </dsp:sp>
    <dsp:sp modelId="{AD13CEF5-5B44-430A-9D11-AF59F7686A5D}">
      <dsp:nvSpPr>
        <dsp:cNvPr id="0" name=""/>
        <dsp:cNvSpPr/>
      </dsp:nvSpPr>
      <dsp:spPr>
        <a:xfrm>
          <a:off x="1399032" y="1009625"/>
          <a:ext cx="6830568" cy="3402000"/>
        </a:xfrm>
        <a:prstGeom prst="roundRect">
          <a:avLst>
            <a:gd name="adj" fmla="val 10000"/>
          </a:avLst>
        </a:prstGeom>
        <a:solidFill>
          <a:schemeClr val="dk2">
            <a:tint val="40000"/>
            <a:hueOff val="0"/>
            <a:satOff val="0"/>
            <a:lum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48920" rIns="248920" bIns="248920" numCol="1" spcCol="1270" anchor="t" anchorCtr="0">
          <a:noAutofit/>
        </a:bodyPr>
        <a:lstStyle/>
        <a:p>
          <a:pPr marL="285750" lvl="1" indent="-285750" algn="l" defTabSz="1555750">
            <a:lnSpc>
              <a:spcPct val="90000"/>
            </a:lnSpc>
            <a:spcBef>
              <a:spcPct val="0"/>
            </a:spcBef>
            <a:spcAft>
              <a:spcPct val="15000"/>
            </a:spcAft>
            <a:buChar char="••"/>
          </a:pPr>
          <a:r>
            <a:rPr lang="en-US" sz="3500" kern="1200" dirty="0" smtClean="0"/>
            <a:t>Activity Resource Requirements</a:t>
          </a:r>
          <a:endParaRPr lang="en-US" sz="3500" kern="1200" dirty="0"/>
        </a:p>
        <a:p>
          <a:pPr marL="285750" lvl="1" indent="-285750" algn="l" defTabSz="1555750">
            <a:lnSpc>
              <a:spcPct val="90000"/>
            </a:lnSpc>
            <a:spcBef>
              <a:spcPct val="0"/>
            </a:spcBef>
            <a:spcAft>
              <a:spcPct val="15000"/>
            </a:spcAft>
            <a:buChar char="••"/>
          </a:pPr>
          <a:r>
            <a:rPr lang="en-US" sz="3500" kern="1200" dirty="0" smtClean="0"/>
            <a:t>Project Management Plan</a:t>
          </a:r>
          <a:endParaRPr lang="en-US" sz="3500" kern="1200" dirty="0"/>
        </a:p>
        <a:p>
          <a:pPr marL="285750" lvl="1" indent="-285750" algn="l" defTabSz="1555750">
            <a:lnSpc>
              <a:spcPct val="90000"/>
            </a:lnSpc>
            <a:spcBef>
              <a:spcPct val="0"/>
            </a:spcBef>
            <a:spcAft>
              <a:spcPct val="15000"/>
            </a:spcAft>
            <a:buChar char="••"/>
          </a:pPr>
          <a:r>
            <a:rPr lang="en-US" sz="3500" kern="1200" dirty="0" smtClean="0"/>
            <a:t>Enterprise Environmental Factors</a:t>
          </a:r>
        </a:p>
        <a:p>
          <a:pPr marL="285750" lvl="1" indent="-285750" algn="l" defTabSz="1555750">
            <a:lnSpc>
              <a:spcPct val="90000"/>
            </a:lnSpc>
            <a:spcBef>
              <a:spcPct val="0"/>
            </a:spcBef>
            <a:spcAft>
              <a:spcPct val="15000"/>
            </a:spcAft>
            <a:buChar char="••"/>
          </a:pPr>
          <a:r>
            <a:rPr lang="en-US" sz="3500" kern="1200" dirty="0" smtClean="0"/>
            <a:t>Organizational Process Assets</a:t>
          </a:r>
        </a:p>
      </dsp:txBody>
      <dsp:txXfrm>
        <a:off x="1498673" y="1109266"/>
        <a:ext cx="6631286" cy="3202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6C7E2-D441-47E7-9705-DE7DA9CA2244}">
      <dsp:nvSpPr>
        <dsp:cNvPr id="0" name=""/>
        <dsp:cNvSpPr/>
      </dsp:nvSpPr>
      <dsp:spPr>
        <a:xfrm>
          <a:off x="0" y="17434"/>
          <a:ext cx="6830568" cy="138357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lvl="0" algn="l" defTabSz="1600200">
            <a:lnSpc>
              <a:spcPct val="90000"/>
            </a:lnSpc>
            <a:spcBef>
              <a:spcPct val="0"/>
            </a:spcBef>
            <a:spcAft>
              <a:spcPct val="35000"/>
            </a:spcAft>
          </a:pPr>
          <a:r>
            <a:rPr lang="en-US" sz="3600" kern="1200" dirty="0" smtClean="0"/>
            <a:t>Tools &amp; Techniques</a:t>
          </a:r>
          <a:endParaRPr lang="en-US" sz="3600" kern="1200" dirty="0"/>
        </a:p>
      </dsp:txBody>
      <dsp:txXfrm>
        <a:off x="0" y="17434"/>
        <a:ext cx="6830568" cy="922382"/>
      </dsp:txXfrm>
    </dsp:sp>
    <dsp:sp modelId="{AD13CEF5-5B44-430A-9D11-AF59F7686A5D}">
      <dsp:nvSpPr>
        <dsp:cNvPr id="0" name=""/>
        <dsp:cNvSpPr/>
      </dsp:nvSpPr>
      <dsp:spPr>
        <a:xfrm>
          <a:off x="1399032" y="939816"/>
          <a:ext cx="6830568" cy="3456000"/>
        </a:xfrm>
        <a:prstGeom prst="roundRect">
          <a:avLst>
            <a:gd name="adj" fmla="val 10000"/>
          </a:avLst>
        </a:prstGeom>
        <a:solidFill>
          <a:schemeClr val="dk2">
            <a:tint val="40000"/>
            <a:hueOff val="0"/>
            <a:satOff val="0"/>
            <a:lum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smtClean="0"/>
            <a:t>Organization Charts and Position Descriptions</a:t>
          </a:r>
          <a:endParaRPr lang="en-US" sz="3000" kern="1200" dirty="0"/>
        </a:p>
        <a:p>
          <a:pPr marL="285750" lvl="1" indent="-285750" algn="l" defTabSz="1333500">
            <a:lnSpc>
              <a:spcPct val="90000"/>
            </a:lnSpc>
            <a:spcBef>
              <a:spcPct val="0"/>
            </a:spcBef>
            <a:spcAft>
              <a:spcPct val="15000"/>
            </a:spcAft>
            <a:buChar char="••"/>
          </a:pPr>
          <a:r>
            <a:rPr lang="en-US" sz="3000" kern="1200" smtClean="0"/>
            <a:t>Networking</a:t>
          </a:r>
          <a:endParaRPr lang="en-US" sz="3000" kern="1200" dirty="0"/>
        </a:p>
        <a:p>
          <a:pPr marL="285750" lvl="1" indent="-285750" algn="l" defTabSz="1333500">
            <a:lnSpc>
              <a:spcPct val="90000"/>
            </a:lnSpc>
            <a:spcBef>
              <a:spcPct val="0"/>
            </a:spcBef>
            <a:spcAft>
              <a:spcPct val="15000"/>
            </a:spcAft>
            <a:buChar char="••"/>
          </a:pPr>
          <a:r>
            <a:rPr lang="en-US" sz="3000" kern="1200" dirty="0" smtClean="0"/>
            <a:t>Organizational Theory</a:t>
          </a:r>
          <a:endParaRPr lang="en-US" sz="3000" kern="1200" dirty="0"/>
        </a:p>
        <a:p>
          <a:pPr marL="285750" lvl="1" indent="-285750" algn="l" defTabSz="1333500">
            <a:lnSpc>
              <a:spcPct val="90000"/>
            </a:lnSpc>
            <a:spcBef>
              <a:spcPct val="0"/>
            </a:spcBef>
            <a:spcAft>
              <a:spcPct val="15000"/>
            </a:spcAft>
            <a:buChar char="••"/>
          </a:pPr>
          <a:r>
            <a:rPr lang="en-US" sz="3000" kern="1200" dirty="0" smtClean="0"/>
            <a:t>Expert </a:t>
          </a:r>
          <a:r>
            <a:rPr lang="en-US" sz="3000" kern="1200" dirty="0" err="1" smtClean="0"/>
            <a:t>Judgement</a:t>
          </a:r>
          <a:endParaRPr lang="en-US" sz="3000" kern="1200" dirty="0"/>
        </a:p>
        <a:p>
          <a:pPr marL="285750" lvl="1" indent="-285750" algn="l" defTabSz="1333500">
            <a:lnSpc>
              <a:spcPct val="90000"/>
            </a:lnSpc>
            <a:spcBef>
              <a:spcPct val="0"/>
            </a:spcBef>
            <a:spcAft>
              <a:spcPct val="15000"/>
            </a:spcAft>
            <a:buChar char="••"/>
          </a:pPr>
          <a:r>
            <a:rPr lang="en-US" sz="3000" kern="1200" dirty="0" smtClean="0"/>
            <a:t>Meetings</a:t>
          </a:r>
          <a:endParaRPr lang="en-US" sz="3000" kern="1200" dirty="0"/>
        </a:p>
      </dsp:txBody>
      <dsp:txXfrm>
        <a:off x="1500255" y="1041039"/>
        <a:ext cx="6628122" cy="3253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6C7E2-D441-47E7-9705-DE7DA9CA2244}">
      <dsp:nvSpPr>
        <dsp:cNvPr id="0" name=""/>
        <dsp:cNvSpPr/>
      </dsp:nvSpPr>
      <dsp:spPr>
        <a:xfrm>
          <a:off x="0" y="0"/>
          <a:ext cx="6830568" cy="220320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lvl="0" algn="l" defTabSz="1600200">
            <a:lnSpc>
              <a:spcPct val="90000"/>
            </a:lnSpc>
            <a:spcBef>
              <a:spcPct val="0"/>
            </a:spcBef>
            <a:spcAft>
              <a:spcPct val="35000"/>
            </a:spcAft>
          </a:pPr>
          <a:r>
            <a:rPr lang="en-US" sz="3600" kern="1200" dirty="0" smtClean="0"/>
            <a:t>Outputs</a:t>
          </a:r>
          <a:endParaRPr lang="en-US" sz="3600" kern="1200" dirty="0"/>
        </a:p>
      </dsp:txBody>
      <dsp:txXfrm>
        <a:off x="0" y="0"/>
        <a:ext cx="6830568" cy="1468800"/>
      </dsp:txXfrm>
    </dsp:sp>
    <dsp:sp modelId="{AD13CEF5-5B44-430A-9D11-AF59F7686A5D}">
      <dsp:nvSpPr>
        <dsp:cNvPr id="0" name=""/>
        <dsp:cNvSpPr/>
      </dsp:nvSpPr>
      <dsp:spPr>
        <a:xfrm>
          <a:off x="1399032" y="1472225"/>
          <a:ext cx="6830568" cy="2937600"/>
        </a:xfrm>
        <a:prstGeom prst="roundRect">
          <a:avLst>
            <a:gd name="adj" fmla="val 10000"/>
          </a:avLst>
        </a:prstGeom>
        <a:solidFill>
          <a:schemeClr val="dk2">
            <a:tint val="40000"/>
            <a:hueOff val="0"/>
            <a:satOff val="0"/>
            <a:lum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2712" tIns="362712" rIns="362712" bIns="362712" numCol="1" spcCol="1270" anchor="t" anchorCtr="0">
          <a:noAutofit/>
        </a:bodyPr>
        <a:lstStyle/>
        <a:p>
          <a:pPr marL="285750" lvl="1" indent="-285750" algn="l" defTabSz="2266950">
            <a:lnSpc>
              <a:spcPct val="90000"/>
            </a:lnSpc>
            <a:spcBef>
              <a:spcPct val="0"/>
            </a:spcBef>
            <a:spcAft>
              <a:spcPct val="15000"/>
            </a:spcAft>
            <a:buChar char="••"/>
          </a:pPr>
          <a:r>
            <a:rPr lang="en-US" sz="5100" kern="1200" dirty="0" smtClean="0"/>
            <a:t>Human </a:t>
          </a:r>
          <a:r>
            <a:rPr lang="en-US" sz="5100" kern="1200" dirty="0" smtClean="0"/>
            <a:t>Resource Management </a:t>
          </a:r>
          <a:r>
            <a:rPr lang="en-US" sz="5100" kern="1200" dirty="0" smtClean="0"/>
            <a:t>Plan</a:t>
          </a:r>
          <a:endParaRPr lang="en-US" sz="5100" kern="1200" dirty="0"/>
        </a:p>
      </dsp:txBody>
      <dsp:txXfrm>
        <a:off x="1485071" y="1558264"/>
        <a:ext cx="6658490" cy="276552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HN"/>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5B765-3485-4A5C-9C10-F6AB52C0E4CA}" type="datetimeFigureOut">
              <a:rPr lang="es-HN" smtClean="0"/>
              <a:t>04/02/2014</a:t>
            </a:fld>
            <a:endParaRPr lang="es-HN"/>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HN"/>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HN"/>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0B154-9F03-4FCF-B417-05A95AFA8313}" type="slidenum">
              <a:rPr lang="es-HN" smtClean="0"/>
              <a:t>‹#›</a:t>
            </a:fld>
            <a:endParaRPr lang="es-HN"/>
          </a:p>
        </p:txBody>
      </p:sp>
    </p:spTree>
    <p:extLst>
      <p:ext uri="{BB962C8B-B14F-4D97-AF65-F5344CB8AC3E}">
        <p14:creationId xmlns:p14="http://schemas.microsoft.com/office/powerpoint/2010/main" val="336298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lIns="86486" tIns="43244" rIns="86486" bIns="43244"/>
          <a:lstStyle/>
          <a:p>
            <a:pPr eaLnBrk="1" hangingPunct="1"/>
            <a:endParaRPr lang="en-US" dirty="0" smtClean="0"/>
          </a:p>
        </p:txBody>
      </p:sp>
    </p:spTree>
    <p:extLst>
      <p:ext uri="{BB962C8B-B14F-4D97-AF65-F5344CB8AC3E}">
        <p14:creationId xmlns:p14="http://schemas.microsoft.com/office/powerpoint/2010/main" val="351428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PMI PMP Exam Prep Course -(C) All Rights Reserved</a:t>
            </a:r>
          </a:p>
        </p:txBody>
      </p:sp>
      <p:sp>
        <p:nvSpPr>
          <p:cNvPr id="7" name="Rectangle 7"/>
          <p:cNvSpPr>
            <a:spLocks noGrp="1" noChangeArrowheads="1"/>
          </p:cNvSpPr>
          <p:nvPr>
            <p:ph type="sldNum" sz="quarter" idx="5"/>
          </p:nvPr>
        </p:nvSpPr>
        <p:spPr/>
        <p:txBody>
          <a:bodyPr/>
          <a:lstStyle/>
          <a:p>
            <a:pPr>
              <a:defRPr/>
            </a:pPr>
            <a:fld id="{F65D4C85-EDA3-49F4-A3D9-B82F185695A6}" type="slidenum">
              <a:rPr lang="en-US"/>
              <a:pPr>
                <a:defRPr/>
              </a:pPr>
              <a:t>3</a:t>
            </a:fld>
            <a:endParaRPr lang="en-US" dirty="0"/>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HN" smtClean="0"/>
          </a:p>
        </p:txBody>
      </p:sp>
    </p:spTree>
    <p:extLst>
      <p:ext uri="{BB962C8B-B14F-4D97-AF65-F5344CB8AC3E}">
        <p14:creationId xmlns:p14="http://schemas.microsoft.com/office/powerpoint/2010/main" val="96082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HN"/>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HN"/>
          </a:p>
        </p:txBody>
      </p:sp>
      <p:sp>
        <p:nvSpPr>
          <p:cNvPr id="4" name="3 Marcador de fecha"/>
          <p:cNvSpPr>
            <a:spLocks noGrp="1"/>
          </p:cNvSpPr>
          <p:nvPr>
            <p:ph type="dt" sz="half" idx="10"/>
          </p:nvPr>
        </p:nvSpPr>
        <p:spPr/>
        <p:txBody>
          <a:bodyPr/>
          <a:lstStyle/>
          <a:p>
            <a:fld id="{0CAD981E-D6E7-4198-B761-3A9DFB9C7D01}" type="datetimeFigureOut">
              <a:rPr lang="es-HN" smtClean="0"/>
              <a:t>04/02/2014</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34043AA9-51ED-4D16-B48E-3EA21C25A0AA}" type="slidenum">
              <a:rPr lang="es-HN" smtClean="0"/>
              <a:t>‹#›</a:t>
            </a:fld>
            <a:endParaRPr lang="es-HN"/>
          </a:p>
        </p:txBody>
      </p:sp>
    </p:spTree>
    <p:extLst>
      <p:ext uri="{BB962C8B-B14F-4D97-AF65-F5344CB8AC3E}">
        <p14:creationId xmlns:p14="http://schemas.microsoft.com/office/powerpoint/2010/main" val="340420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HN"/>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fecha"/>
          <p:cNvSpPr>
            <a:spLocks noGrp="1"/>
          </p:cNvSpPr>
          <p:nvPr>
            <p:ph type="dt" sz="half" idx="10"/>
          </p:nvPr>
        </p:nvSpPr>
        <p:spPr/>
        <p:txBody>
          <a:bodyPr/>
          <a:lstStyle/>
          <a:p>
            <a:fld id="{0CAD981E-D6E7-4198-B761-3A9DFB9C7D01}" type="datetimeFigureOut">
              <a:rPr lang="es-HN" smtClean="0"/>
              <a:t>04/02/2014</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34043AA9-51ED-4D16-B48E-3EA21C25A0AA}" type="slidenum">
              <a:rPr lang="es-HN" smtClean="0"/>
              <a:t>‹#›</a:t>
            </a:fld>
            <a:endParaRPr lang="es-HN"/>
          </a:p>
        </p:txBody>
      </p:sp>
    </p:spTree>
    <p:extLst>
      <p:ext uri="{BB962C8B-B14F-4D97-AF65-F5344CB8AC3E}">
        <p14:creationId xmlns:p14="http://schemas.microsoft.com/office/powerpoint/2010/main" val="275753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HN"/>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fecha"/>
          <p:cNvSpPr>
            <a:spLocks noGrp="1"/>
          </p:cNvSpPr>
          <p:nvPr>
            <p:ph type="dt" sz="half" idx="10"/>
          </p:nvPr>
        </p:nvSpPr>
        <p:spPr/>
        <p:txBody>
          <a:bodyPr/>
          <a:lstStyle/>
          <a:p>
            <a:fld id="{0CAD981E-D6E7-4198-B761-3A9DFB9C7D01}" type="datetimeFigureOut">
              <a:rPr lang="es-HN" smtClean="0"/>
              <a:t>04/02/2014</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34043AA9-51ED-4D16-B48E-3EA21C25A0AA}" type="slidenum">
              <a:rPr lang="es-HN" smtClean="0"/>
              <a:t>‹#›</a:t>
            </a:fld>
            <a:endParaRPr lang="es-HN"/>
          </a:p>
        </p:txBody>
      </p:sp>
    </p:spTree>
    <p:extLst>
      <p:ext uri="{BB962C8B-B14F-4D97-AF65-F5344CB8AC3E}">
        <p14:creationId xmlns:p14="http://schemas.microsoft.com/office/powerpoint/2010/main" val="3529171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HN"/>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fecha"/>
          <p:cNvSpPr>
            <a:spLocks noGrp="1"/>
          </p:cNvSpPr>
          <p:nvPr>
            <p:ph type="dt" sz="half" idx="10"/>
          </p:nvPr>
        </p:nvSpPr>
        <p:spPr/>
        <p:txBody>
          <a:bodyPr/>
          <a:lstStyle/>
          <a:p>
            <a:fld id="{0CAD981E-D6E7-4198-B761-3A9DFB9C7D01}" type="datetimeFigureOut">
              <a:rPr lang="es-HN" smtClean="0"/>
              <a:t>04/02/2014</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34043AA9-51ED-4D16-B48E-3EA21C25A0AA}" type="slidenum">
              <a:rPr lang="es-HN" smtClean="0"/>
              <a:t>‹#›</a:t>
            </a:fld>
            <a:endParaRPr lang="es-HN"/>
          </a:p>
        </p:txBody>
      </p:sp>
    </p:spTree>
    <p:extLst>
      <p:ext uri="{BB962C8B-B14F-4D97-AF65-F5344CB8AC3E}">
        <p14:creationId xmlns:p14="http://schemas.microsoft.com/office/powerpoint/2010/main" val="404309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HN"/>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CAD981E-D6E7-4198-B761-3A9DFB9C7D01}" type="datetimeFigureOut">
              <a:rPr lang="es-HN" smtClean="0"/>
              <a:t>04/02/2014</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34043AA9-51ED-4D16-B48E-3EA21C25A0AA}" type="slidenum">
              <a:rPr lang="es-HN" smtClean="0"/>
              <a:t>‹#›</a:t>
            </a:fld>
            <a:endParaRPr lang="es-HN"/>
          </a:p>
        </p:txBody>
      </p:sp>
    </p:spTree>
    <p:extLst>
      <p:ext uri="{BB962C8B-B14F-4D97-AF65-F5344CB8AC3E}">
        <p14:creationId xmlns:p14="http://schemas.microsoft.com/office/powerpoint/2010/main" val="233079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HN"/>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5" name="4 Marcador de fecha"/>
          <p:cNvSpPr>
            <a:spLocks noGrp="1"/>
          </p:cNvSpPr>
          <p:nvPr>
            <p:ph type="dt" sz="half" idx="10"/>
          </p:nvPr>
        </p:nvSpPr>
        <p:spPr/>
        <p:txBody>
          <a:bodyPr/>
          <a:lstStyle/>
          <a:p>
            <a:fld id="{0CAD981E-D6E7-4198-B761-3A9DFB9C7D01}" type="datetimeFigureOut">
              <a:rPr lang="es-HN" smtClean="0"/>
              <a:t>04/02/2014</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34043AA9-51ED-4D16-B48E-3EA21C25A0AA}" type="slidenum">
              <a:rPr lang="es-HN" smtClean="0"/>
              <a:t>‹#›</a:t>
            </a:fld>
            <a:endParaRPr lang="es-HN"/>
          </a:p>
        </p:txBody>
      </p:sp>
    </p:spTree>
    <p:extLst>
      <p:ext uri="{BB962C8B-B14F-4D97-AF65-F5344CB8AC3E}">
        <p14:creationId xmlns:p14="http://schemas.microsoft.com/office/powerpoint/2010/main" val="2656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HN"/>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7" name="6 Marcador de fecha"/>
          <p:cNvSpPr>
            <a:spLocks noGrp="1"/>
          </p:cNvSpPr>
          <p:nvPr>
            <p:ph type="dt" sz="half" idx="10"/>
          </p:nvPr>
        </p:nvSpPr>
        <p:spPr/>
        <p:txBody>
          <a:bodyPr/>
          <a:lstStyle/>
          <a:p>
            <a:fld id="{0CAD981E-D6E7-4198-B761-3A9DFB9C7D01}" type="datetimeFigureOut">
              <a:rPr lang="es-HN" smtClean="0"/>
              <a:t>04/02/2014</a:t>
            </a:fld>
            <a:endParaRPr lang="es-HN"/>
          </a:p>
        </p:txBody>
      </p:sp>
      <p:sp>
        <p:nvSpPr>
          <p:cNvPr id="8" name="7 Marcador de pie de página"/>
          <p:cNvSpPr>
            <a:spLocks noGrp="1"/>
          </p:cNvSpPr>
          <p:nvPr>
            <p:ph type="ftr" sz="quarter" idx="11"/>
          </p:nvPr>
        </p:nvSpPr>
        <p:spPr/>
        <p:txBody>
          <a:bodyPr/>
          <a:lstStyle/>
          <a:p>
            <a:endParaRPr lang="es-HN"/>
          </a:p>
        </p:txBody>
      </p:sp>
      <p:sp>
        <p:nvSpPr>
          <p:cNvPr id="9" name="8 Marcador de número de diapositiva"/>
          <p:cNvSpPr>
            <a:spLocks noGrp="1"/>
          </p:cNvSpPr>
          <p:nvPr>
            <p:ph type="sldNum" sz="quarter" idx="12"/>
          </p:nvPr>
        </p:nvSpPr>
        <p:spPr/>
        <p:txBody>
          <a:bodyPr/>
          <a:lstStyle/>
          <a:p>
            <a:fld id="{34043AA9-51ED-4D16-B48E-3EA21C25A0AA}" type="slidenum">
              <a:rPr lang="es-HN" smtClean="0"/>
              <a:t>‹#›</a:t>
            </a:fld>
            <a:endParaRPr lang="es-HN"/>
          </a:p>
        </p:txBody>
      </p:sp>
    </p:spTree>
    <p:extLst>
      <p:ext uri="{BB962C8B-B14F-4D97-AF65-F5344CB8AC3E}">
        <p14:creationId xmlns:p14="http://schemas.microsoft.com/office/powerpoint/2010/main" val="3524434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HN"/>
          </a:p>
        </p:txBody>
      </p:sp>
      <p:sp>
        <p:nvSpPr>
          <p:cNvPr id="3" name="2 Marcador de fecha"/>
          <p:cNvSpPr>
            <a:spLocks noGrp="1"/>
          </p:cNvSpPr>
          <p:nvPr>
            <p:ph type="dt" sz="half" idx="10"/>
          </p:nvPr>
        </p:nvSpPr>
        <p:spPr/>
        <p:txBody>
          <a:bodyPr/>
          <a:lstStyle/>
          <a:p>
            <a:fld id="{0CAD981E-D6E7-4198-B761-3A9DFB9C7D01}" type="datetimeFigureOut">
              <a:rPr lang="es-HN" smtClean="0"/>
              <a:t>04/02/2014</a:t>
            </a:fld>
            <a:endParaRPr lang="es-HN"/>
          </a:p>
        </p:txBody>
      </p:sp>
      <p:sp>
        <p:nvSpPr>
          <p:cNvPr id="4" name="3 Marcador de pie de página"/>
          <p:cNvSpPr>
            <a:spLocks noGrp="1"/>
          </p:cNvSpPr>
          <p:nvPr>
            <p:ph type="ftr" sz="quarter" idx="11"/>
          </p:nvPr>
        </p:nvSpPr>
        <p:spPr/>
        <p:txBody>
          <a:bodyPr/>
          <a:lstStyle/>
          <a:p>
            <a:endParaRPr lang="es-HN"/>
          </a:p>
        </p:txBody>
      </p:sp>
      <p:sp>
        <p:nvSpPr>
          <p:cNvPr id="5" name="4 Marcador de número de diapositiva"/>
          <p:cNvSpPr>
            <a:spLocks noGrp="1"/>
          </p:cNvSpPr>
          <p:nvPr>
            <p:ph type="sldNum" sz="quarter" idx="12"/>
          </p:nvPr>
        </p:nvSpPr>
        <p:spPr/>
        <p:txBody>
          <a:bodyPr/>
          <a:lstStyle/>
          <a:p>
            <a:fld id="{34043AA9-51ED-4D16-B48E-3EA21C25A0AA}" type="slidenum">
              <a:rPr lang="es-HN" smtClean="0"/>
              <a:t>‹#›</a:t>
            </a:fld>
            <a:endParaRPr lang="es-HN"/>
          </a:p>
        </p:txBody>
      </p:sp>
    </p:spTree>
    <p:extLst>
      <p:ext uri="{BB962C8B-B14F-4D97-AF65-F5344CB8AC3E}">
        <p14:creationId xmlns:p14="http://schemas.microsoft.com/office/powerpoint/2010/main" val="115788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CAD981E-D6E7-4198-B761-3A9DFB9C7D01}" type="datetimeFigureOut">
              <a:rPr lang="es-HN" smtClean="0"/>
              <a:t>04/02/2014</a:t>
            </a:fld>
            <a:endParaRPr lang="es-HN"/>
          </a:p>
        </p:txBody>
      </p:sp>
      <p:sp>
        <p:nvSpPr>
          <p:cNvPr id="3" name="2 Marcador de pie de página"/>
          <p:cNvSpPr>
            <a:spLocks noGrp="1"/>
          </p:cNvSpPr>
          <p:nvPr>
            <p:ph type="ftr" sz="quarter" idx="11"/>
          </p:nvPr>
        </p:nvSpPr>
        <p:spPr/>
        <p:txBody>
          <a:bodyPr/>
          <a:lstStyle/>
          <a:p>
            <a:endParaRPr lang="es-HN"/>
          </a:p>
        </p:txBody>
      </p:sp>
      <p:sp>
        <p:nvSpPr>
          <p:cNvPr id="4" name="3 Marcador de número de diapositiva"/>
          <p:cNvSpPr>
            <a:spLocks noGrp="1"/>
          </p:cNvSpPr>
          <p:nvPr>
            <p:ph type="sldNum" sz="quarter" idx="12"/>
          </p:nvPr>
        </p:nvSpPr>
        <p:spPr/>
        <p:txBody>
          <a:bodyPr/>
          <a:lstStyle/>
          <a:p>
            <a:fld id="{34043AA9-51ED-4D16-B48E-3EA21C25A0AA}" type="slidenum">
              <a:rPr lang="es-HN" smtClean="0"/>
              <a:t>‹#›</a:t>
            </a:fld>
            <a:endParaRPr lang="es-HN"/>
          </a:p>
        </p:txBody>
      </p:sp>
    </p:spTree>
    <p:extLst>
      <p:ext uri="{BB962C8B-B14F-4D97-AF65-F5344CB8AC3E}">
        <p14:creationId xmlns:p14="http://schemas.microsoft.com/office/powerpoint/2010/main" val="27631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HN"/>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CAD981E-D6E7-4198-B761-3A9DFB9C7D01}" type="datetimeFigureOut">
              <a:rPr lang="es-HN" smtClean="0"/>
              <a:t>04/02/2014</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34043AA9-51ED-4D16-B48E-3EA21C25A0AA}" type="slidenum">
              <a:rPr lang="es-HN" smtClean="0"/>
              <a:t>‹#›</a:t>
            </a:fld>
            <a:endParaRPr lang="es-HN"/>
          </a:p>
        </p:txBody>
      </p:sp>
    </p:spTree>
    <p:extLst>
      <p:ext uri="{BB962C8B-B14F-4D97-AF65-F5344CB8AC3E}">
        <p14:creationId xmlns:p14="http://schemas.microsoft.com/office/powerpoint/2010/main" val="208347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HN"/>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CAD981E-D6E7-4198-B761-3A9DFB9C7D01}" type="datetimeFigureOut">
              <a:rPr lang="es-HN" smtClean="0"/>
              <a:t>04/02/2014</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34043AA9-51ED-4D16-B48E-3EA21C25A0AA}" type="slidenum">
              <a:rPr lang="es-HN" smtClean="0"/>
              <a:t>‹#›</a:t>
            </a:fld>
            <a:endParaRPr lang="es-HN"/>
          </a:p>
        </p:txBody>
      </p:sp>
    </p:spTree>
    <p:extLst>
      <p:ext uri="{BB962C8B-B14F-4D97-AF65-F5344CB8AC3E}">
        <p14:creationId xmlns:p14="http://schemas.microsoft.com/office/powerpoint/2010/main" val="2090370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HN"/>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D981E-D6E7-4198-B761-3A9DFB9C7D01}" type="datetimeFigureOut">
              <a:rPr lang="es-HN" smtClean="0"/>
              <a:t>04/02/2014</a:t>
            </a:fld>
            <a:endParaRPr lang="es-HN"/>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43AA9-51ED-4D16-B48E-3EA21C25A0AA}" type="slidenum">
              <a:rPr lang="es-HN" smtClean="0"/>
              <a:t>‹#›</a:t>
            </a:fld>
            <a:endParaRPr lang="es-HN"/>
          </a:p>
        </p:txBody>
      </p:sp>
    </p:spTree>
    <p:extLst>
      <p:ext uri="{BB962C8B-B14F-4D97-AF65-F5344CB8AC3E}">
        <p14:creationId xmlns:p14="http://schemas.microsoft.com/office/powerpoint/2010/main" val="905501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Layout" Target="../slideLayouts/slideLayout2.xml"/><Relationship Id="rId7" Type="http://schemas.openxmlformats.org/officeDocument/2006/relationships/diagramColors" Target="../diagrams/colors5.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1.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2.xml"/><Relationship Id="rId7" Type="http://schemas.openxmlformats.org/officeDocument/2006/relationships/diagramColors" Target="../diagrams/colors4.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55204" y="1109811"/>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4800" dirty="0" smtClean="0"/>
              <a:t>Human Resources Management </a:t>
            </a:r>
            <a:endParaRPr lang="de-DE" sz="4800" dirty="0"/>
          </a:p>
        </p:txBody>
      </p:sp>
      <p:pic>
        <p:nvPicPr>
          <p:cNvPr id="1026" name="Picture 2" descr="https://encrypted-tbn2.gstatic.com/images?q=tbn:ANd9GcTHo6zcYHYU1tVhk5zuJRrIn7gJM16qgAWAyC4tBWTTS87X65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592" y="3516238"/>
            <a:ext cx="5100367" cy="2192263"/>
          </a:xfrm>
          <a:prstGeom prst="rect">
            <a:avLst/>
          </a:prstGeom>
          <a:noFill/>
          <a:extLst>
            <a:ext uri="{909E8E84-426E-40DD-AFC4-6F175D3DCCD1}">
              <a14:hiddenFill xmlns:a14="http://schemas.microsoft.com/office/drawing/2010/main">
                <a:solidFill>
                  <a:srgbClr val="FFFFFF"/>
                </a:solidFill>
              </a14:hiddenFill>
            </a:ext>
          </a:extLst>
        </p:spPr>
      </p:pic>
      <p:pic>
        <p:nvPicPr>
          <p:cNvPr id="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9844864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36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HN"/>
          </a:p>
        </p:txBody>
      </p:sp>
      <p:sp>
        <p:nvSpPr>
          <p:cNvPr id="5" name="Rectangle 2"/>
          <p:cNvSpPr txBox="1">
            <a:spLocks noChangeArrowheads="1"/>
          </p:cNvSpPr>
          <p:nvPr/>
        </p:nvSpPr>
        <p:spPr>
          <a:xfrm>
            <a:off x="457200" y="514350"/>
            <a:ext cx="8229600" cy="6334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Resource Histogram</a:t>
            </a:r>
            <a:endParaRPr lang="fr-FR" sz="3200"/>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 y="1628800"/>
            <a:ext cx="7475537"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2939538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232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HN"/>
          </a:p>
        </p:txBody>
      </p:sp>
      <p:sp>
        <p:nvSpPr>
          <p:cNvPr id="4" name="Rectangle 2"/>
          <p:cNvSpPr txBox="1">
            <a:spLocks noChangeArrowheads="1"/>
          </p:cNvSpPr>
          <p:nvPr/>
        </p:nvSpPr>
        <p:spPr>
          <a:xfrm>
            <a:off x="457200" y="228601"/>
            <a:ext cx="7315200" cy="79163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 Human Resource Management - Outputs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088559269"/>
              </p:ext>
            </p:extLst>
          </p:nvPr>
        </p:nvGraphicFramePr>
        <p:xfrm>
          <a:off x="457200" y="1718733"/>
          <a:ext cx="8229600" cy="44132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9408992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38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Thank</a:t>
            </a:r>
            <a:r>
              <a:rPr lang="es-MX" dirty="0" smtClean="0"/>
              <a:t> </a:t>
            </a:r>
            <a:r>
              <a:rPr lang="es-MX" dirty="0" err="1" smtClean="0"/>
              <a:t>you</a:t>
            </a:r>
            <a:r>
              <a:rPr lang="es-MX" dirty="0" smtClean="0"/>
              <a:t> !</a:t>
            </a:r>
            <a:endParaRPr lang="es-HN" dirty="0"/>
          </a:p>
        </p:txBody>
      </p:sp>
      <p:sp>
        <p:nvSpPr>
          <p:cNvPr id="3" name="2 Marcador de contenido"/>
          <p:cNvSpPr>
            <a:spLocks noGrp="1"/>
          </p:cNvSpPr>
          <p:nvPr>
            <p:ph idx="1"/>
          </p:nvPr>
        </p:nvSpPr>
        <p:spPr/>
        <p:txBody>
          <a:bodyPr/>
          <a:lstStyle/>
          <a:p>
            <a:endParaRPr lang="es-HN"/>
          </a:p>
        </p:txBody>
      </p:sp>
    </p:spTree>
    <p:extLst>
      <p:ext uri="{BB962C8B-B14F-4D97-AF65-F5344CB8AC3E}">
        <p14:creationId xmlns:p14="http://schemas.microsoft.com/office/powerpoint/2010/main" val="240708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0"/>
            <a:ext cx="8229600" cy="1143000"/>
          </a:xfrm>
        </p:spPr>
        <p:txBody>
          <a:bodyPr/>
          <a:lstStyle/>
          <a:p>
            <a:pPr eaLnBrk="1" hangingPunct="1"/>
            <a:r>
              <a:rPr lang="en-US" dirty="0" smtClean="0"/>
              <a:t>Course Objectives</a:t>
            </a:r>
          </a:p>
        </p:txBody>
      </p:sp>
      <p:sp>
        <p:nvSpPr>
          <p:cNvPr id="8195" name="Rectangle 3"/>
          <p:cNvSpPr>
            <a:spLocks noGrp="1" noChangeArrowheads="1"/>
          </p:cNvSpPr>
          <p:nvPr>
            <p:ph type="body" idx="1"/>
          </p:nvPr>
        </p:nvSpPr>
        <p:spPr>
          <a:xfrm>
            <a:off x="174625" y="1028700"/>
            <a:ext cx="7924800" cy="2362200"/>
          </a:xfrm>
        </p:spPr>
        <p:txBody>
          <a:bodyPr/>
          <a:lstStyle/>
          <a:p>
            <a:pPr marL="239713" indent="0" defTabSz="639763" eaLnBrk="1" hangingPunct="1">
              <a:buFont typeface="Wingdings" pitchFamily="2" charset="2"/>
              <a:buNone/>
            </a:pPr>
            <a:r>
              <a:rPr lang="en-US" sz="2000" dirty="0" smtClean="0">
                <a:cs typeface="Times New Roman" pitchFamily="18" charset="0"/>
              </a:rPr>
              <a:t>The purpose of this course is to learn the Project Management Institute (PMI) processes required to make the most effective use of the people involved with the project, including organizational planning, staff acquisition, and team development.  At the conclusion of this course, participants should be able to:</a:t>
            </a:r>
            <a:endParaRPr lang="en-US" sz="2000" dirty="0" smtClean="0"/>
          </a:p>
        </p:txBody>
      </p:sp>
      <p:graphicFrame>
        <p:nvGraphicFramePr>
          <p:cNvPr id="7" name="Diagram 6"/>
          <p:cNvGraphicFramePr/>
          <p:nvPr>
            <p:extLst>
              <p:ext uri="{D42A27DB-BD31-4B8C-83A1-F6EECF244321}">
                <p14:modId xmlns:p14="http://schemas.microsoft.com/office/powerpoint/2010/main" val="496975890"/>
              </p:ext>
            </p:extLst>
          </p:nvPr>
        </p:nvGraphicFramePr>
        <p:xfrm>
          <a:off x="181428" y="3578985"/>
          <a:ext cx="8763000" cy="27770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16461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0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331640" y="332656"/>
            <a:ext cx="6705600" cy="838200"/>
          </a:xfrm>
        </p:spPr>
        <p:txBody>
          <a:bodyPr>
            <a:normAutofit fontScale="90000"/>
          </a:bodyPr>
          <a:lstStyle/>
          <a:p>
            <a:pPr eaLnBrk="1" hangingPunct="1"/>
            <a:r>
              <a:rPr lang="en-US" sz="3600" dirty="0" smtClean="0">
                <a:solidFill>
                  <a:srgbClr val="FF0000"/>
                </a:solidFill>
              </a:rPr>
              <a:t>Project Human Resource  Management</a:t>
            </a:r>
          </a:p>
        </p:txBody>
      </p:sp>
      <p:graphicFrame>
        <p:nvGraphicFramePr>
          <p:cNvPr id="11" name="Table 10"/>
          <p:cNvGraphicFramePr>
            <a:graphicFrameLocks noGrp="1"/>
          </p:cNvGraphicFramePr>
          <p:nvPr/>
        </p:nvGraphicFramePr>
        <p:xfrm>
          <a:off x="457200" y="1397000"/>
          <a:ext cx="8305800" cy="2392436"/>
        </p:xfrm>
        <a:graphic>
          <a:graphicData uri="http://schemas.openxmlformats.org/drawingml/2006/table">
            <a:tbl>
              <a:tblPr firstRow="1" bandRow="1">
                <a:tableStyleId>{5C22544A-7EE6-4342-B048-85BDC9FD1C3A}</a:tableStyleId>
              </a:tblPr>
              <a:tblGrid>
                <a:gridCol w="4152900"/>
                <a:gridCol w="4152900"/>
              </a:tblGrid>
              <a:tr h="639995">
                <a:tc>
                  <a:txBody>
                    <a:bodyPr/>
                    <a:lstStyle/>
                    <a:p>
                      <a:r>
                        <a:rPr lang="en-US" sz="1800" dirty="0" smtClean="0">
                          <a:solidFill>
                            <a:schemeClr val="tx1"/>
                          </a:solidFill>
                        </a:rPr>
                        <a:t>PMBOK Version</a:t>
                      </a:r>
                      <a:r>
                        <a:rPr lang="en-US" sz="1800" baseline="0" dirty="0" smtClean="0">
                          <a:solidFill>
                            <a:schemeClr val="tx1"/>
                          </a:solidFill>
                        </a:rPr>
                        <a:t> 4</a:t>
                      </a:r>
                      <a:endParaRPr lang="en-US" sz="1800" dirty="0">
                        <a:solidFill>
                          <a:schemeClr val="tx1"/>
                        </a:solidFill>
                      </a:endParaRP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PMBOK Version</a:t>
                      </a:r>
                      <a:r>
                        <a:rPr lang="en-US" sz="1800" baseline="0" dirty="0" smtClean="0">
                          <a:solidFill>
                            <a:schemeClr val="tx1"/>
                          </a:solidFill>
                        </a:rPr>
                        <a:t> 5</a:t>
                      </a:r>
                      <a:endParaRPr lang="en-US" sz="1800" dirty="0" smtClean="0">
                        <a:solidFill>
                          <a:schemeClr val="tx1"/>
                        </a:solidFill>
                      </a:endParaRPr>
                    </a:p>
                    <a:p>
                      <a:endParaRPr lang="en-US" sz="1800" dirty="0"/>
                    </a:p>
                  </a:txBody>
                  <a:tcPr marT="45714" marB="45714"/>
                </a:tc>
              </a:tr>
              <a:tr h="639995">
                <a:tc>
                  <a:txBody>
                    <a:bodyPr/>
                    <a:lstStyle/>
                    <a:p>
                      <a:r>
                        <a:rPr lang="en-US" sz="1800" b="1" kern="1200" baseline="0" dirty="0" smtClean="0">
                          <a:solidFill>
                            <a:schemeClr val="dk1"/>
                          </a:solidFill>
                          <a:latin typeface="+mn-lt"/>
                          <a:ea typeface="+mn-ea"/>
                          <a:cs typeface="+mn-cs"/>
                        </a:rPr>
                        <a:t>9.1 Develop Human Resource Plan</a:t>
                      </a:r>
                      <a:endParaRPr lang="en-US" sz="1800" dirty="0">
                        <a:solidFill>
                          <a:srgbClr val="FF0000"/>
                        </a:solidFill>
                      </a:endParaRPr>
                    </a:p>
                  </a:txBody>
                  <a:tcPr marT="45714" marB="45714"/>
                </a:tc>
                <a:tc>
                  <a:txBody>
                    <a:bodyPr/>
                    <a:lstStyle/>
                    <a:p>
                      <a:r>
                        <a:rPr lang="en-US" sz="1800" b="1" kern="1200" baseline="0" dirty="0" smtClean="0">
                          <a:solidFill>
                            <a:srgbClr val="FF0000"/>
                          </a:solidFill>
                          <a:latin typeface="+mn-lt"/>
                          <a:ea typeface="+mn-ea"/>
                          <a:cs typeface="+mn-cs"/>
                        </a:rPr>
                        <a:t>9.1 Plan Human Resource Management</a:t>
                      </a:r>
                      <a:endParaRPr lang="en-US" sz="1800" dirty="0">
                        <a:solidFill>
                          <a:srgbClr val="FF0000"/>
                        </a:solidFill>
                      </a:endParaRPr>
                    </a:p>
                  </a:txBody>
                  <a:tcPr marT="45714" marB="45714"/>
                </a:tc>
              </a:tr>
              <a:tr h="370791">
                <a:tc>
                  <a:txBody>
                    <a:bodyPr/>
                    <a:lstStyle/>
                    <a:p>
                      <a:r>
                        <a:rPr lang="en-US" sz="1800" b="1" kern="1200" baseline="0" dirty="0" smtClean="0">
                          <a:solidFill>
                            <a:schemeClr val="dk1"/>
                          </a:solidFill>
                          <a:latin typeface="+mn-lt"/>
                          <a:ea typeface="+mn-ea"/>
                          <a:cs typeface="+mn-cs"/>
                        </a:rPr>
                        <a:t>9.2 Acquire Project Team</a:t>
                      </a:r>
                      <a:endParaRPr lang="en-US" sz="1800" dirty="0"/>
                    </a:p>
                  </a:txBody>
                  <a:tcPr marT="45714" marB="45714"/>
                </a:tc>
                <a:tc>
                  <a:txBody>
                    <a:bodyPr/>
                    <a:lstStyle/>
                    <a:p>
                      <a:r>
                        <a:rPr lang="en-US" sz="1800" b="1" kern="1200" baseline="0" dirty="0" smtClean="0">
                          <a:solidFill>
                            <a:schemeClr val="dk1"/>
                          </a:solidFill>
                          <a:latin typeface="+mn-lt"/>
                          <a:ea typeface="+mn-ea"/>
                          <a:cs typeface="+mn-cs"/>
                        </a:rPr>
                        <a:t>9.2 Acquire Project Team</a:t>
                      </a:r>
                      <a:endParaRPr lang="en-US" sz="1800" dirty="0"/>
                    </a:p>
                  </a:txBody>
                  <a:tcPr marT="45714" marB="45714"/>
                </a:tc>
              </a:tr>
              <a:tr h="370791">
                <a:tc>
                  <a:txBody>
                    <a:bodyPr/>
                    <a:lstStyle/>
                    <a:p>
                      <a:r>
                        <a:rPr lang="en-US" sz="1800" b="1" kern="1200" baseline="0" dirty="0" smtClean="0">
                          <a:solidFill>
                            <a:schemeClr val="dk1"/>
                          </a:solidFill>
                          <a:latin typeface="+mn-lt"/>
                          <a:ea typeface="+mn-ea"/>
                          <a:cs typeface="+mn-cs"/>
                        </a:rPr>
                        <a:t>9.3 Develop Project Team</a:t>
                      </a:r>
                      <a:endParaRPr lang="en-US" sz="1800" dirty="0">
                        <a:solidFill>
                          <a:srgbClr val="FF0000"/>
                        </a:solidFill>
                      </a:endParaRPr>
                    </a:p>
                  </a:txBody>
                  <a:tcPr marT="45714" marB="45714"/>
                </a:tc>
                <a:tc>
                  <a:txBody>
                    <a:bodyPr/>
                    <a:lstStyle/>
                    <a:p>
                      <a:r>
                        <a:rPr lang="en-US" sz="1800" b="1" kern="1200" baseline="0" dirty="0" smtClean="0">
                          <a:solidFill>
                            <a:schemeClr val="dk1"/>
                          </a:solidFill>
                          <a:latin typeface="+mn-lt"/>
                          <a:ea typeface="+mn-ea"/>
                          <a:cs typeface="+mn-cs"/>
                        </a:rPr>
                        <a:t>9.3 Develop Project Team</a:t>
                      </a:r>
                      <a:endParaRPr lang="en-US" sz="1800" dirty="0">
                        <a:solidFill>
                          <a:srgbClr val="FF0000"/>
                        </a:solidFill>
                      </a:endParaRPr>
                    </a:p>
                  </a:txBody>
                  <a:tcPr marT="45714" marB="45714"/>
                </a:tc>
              </a:tr>
              <a:tr h="370791">
                <a:tc>
                  <a:txBody>
                    <a:bodyPr/>
                    <a:lstStyle/>
                    <a:p>
                      <a:r>
                        <a:rPr lang="en-US" sz="1800" b="1" kern="1200" baseline="0" dirty="0" smtClean="0">
                          <a:solidFill>
                            <a:schemeClr val="dk1"/>
                          </a:solidFill>
                          <a:latin typeface="+mn-lt"/>
                          <a:ea typeface="+mn-ea"/>
                          <a:cs typeface="+mn-cs"/>
                        </a:rPr>
                        <a:t>9.4 Manage Project Team</a:t>
                      </a:r>
                      <a:endParaRPr lang="en-US" sz="1800" dirty="0"/>
                    </a:p>
                  </a:txBody>
                  <a:tcPr marT="45714" marB="45714"/>
                </a:tc>
                <a:tc>
                  <a:txBody>
                    <a:bodyPr/>
                    <a:lstStyle/>
                    <a:p>
                      <a:r>
                        <a:rPr lang="en-US" sz="1800" b="1" kern="1200" baseline="0" dirty="0" smtClean="0">
                          <a:solidFill>
                            <a:schemeClr val="dk1"/>
                          </a:solidFill>
                          <a:latin typeface="+mn-lt"/>
                          <a:ea typeface="+mn-ea"/>
                          <a:cs typeface="+mn-cs"/>
                        </a:rPr>
                        <a:t>9.4 Manage Project Team</a:t>
                      </a:r>
                      <a:endParaRPr lang="en-US" sz="1800" dirty="0"/>
                    </a:p>
                  </a:txBody>
                  <a:tcPr marT="45714" marB="45714"/>
                </a:tc>
              </a:tr>
            </a:tbl>
          </a:graphicData>
        </a:graphic>
      </p:graphicFrame>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12541795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77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HN"/>
          </a:p>
        </p:txBody>
      </p:sp>
      <p:sp>
        <p:nvSpPr>
          <p:cNvPr id="3" name="2 Marcador de contenido"/>
          <p:cNvSpPr>
            <a:spLocks noGrp="1"/>
          </p:cNvSpPr>
          <p:nvPr>
            <p:ph idx="1"/>
          </p:nvPr>
        </p:nvSpPr>
        <p:spPr/>
        <p:txBody>
          <a:bodyPr/>
          <a:lstStyle/>
          <a:p>
            <a:endParaRPr lang="es-HN"/>
          </a:p>
        </p:txBody>
      </p:sp>
      <p:graphicFrame>
        <p:nvGraphicFramePr>
          <p:cNvPr id="6" name="Group 82"/>
          <p:cNvGraphicFramePr>
            <a:graphicFrameLocks noGrp="1"/>
          </p:cNvGraphicFramePr>
          <p:nvPr>
            <p:extLst>
              <p:ext uri="{D42A27DB-BD31-4B8C-83A1-F6EECF244321}">
                <p14:modId xmlns:p14="http://schemas.microsoft.com/office/powerpoint/2010/main" val="3252246589"/>
              </p:ext>
            </p:extLst>
          </p:nvPr>
        </p:nvGraphicFramePr>
        <p:xfrm>
          <a:off x="-35396" y="0"/>
          <a:ext cx="9143998" cy="6965340"/>
        </p:xfrm>
        <a:graphic>
          <a:graphicData uri="http://schemas.openxmlformats.org/drawingml/2006/table">
            <a:tbl>
              <a:tblPr/>
              <a:tblGrid>
                <a:gridCol w="934988"/>
                <a:gridCol w="900707"/>
                <a:gridCol w="2697226"/>
                <a:gridCol w="1953846"/>
                <a:gridCol w="1774582"/>
                <a:gridCol w="882649"/>
              </a:tblGrid>
              <a:tr h="29709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bg1"/>
                          </a:solidFill>
                          <a:effectLst/>
                          <a:latin typeface="Arial" charset="0"/>
                        </a:rPr>
                        <a:t>PM PROCESS</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Initiating</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6F2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smtClean="0">
                          <a:ln>
                            <a:noFill/>
                          </a:ln>
                          <a:solidFill>
                            <a:schemeClr val="tx1"/>
                          </a:solidFill>
                          <a:effectLst/>
                          <a:latin typeface="Arial" charset="0"/>
                        </a:rPr>
                        <a:t>Planning</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6F2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smtClean="0">
                          <a:ln>
                            <a:noFill/>
                          </a:ln>
                          <a:solidFill>
                            <a:schemeClr val="tx1"/>
                          </a:solidFill>
                          <a:effectLst/>
                          <a:latin typeface="Arial" charset="0"/>
                        </a:rPr>
                        <a:t>Executing</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6F2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smtClean="0">
                          <a:ln>
                            <a:noFill/>
                          </a:ln>
                          <a:solidFill>
                            <a:schemeClr val="tx1"/>
                          </a:solidFill>
                          <a:effectLst/>
                          <a:latin typeface="Arial" charset="0"/>
                        </a:rPr>
                        <a:t>Controlling</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6F2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smtClean="0">
                          <a:ln>
                            <a:noFill/>
                          </a:ln>
                          <a:solidFill>
                            <a:schemeClr val="tx1"/>
                          </a:solidFill>
                          <a:effectLst/>
                          <a:latin typeface="Arial" charset="0"/>
                        </a:rPr>
                        <a:t>Closing</a:t>
                      </a: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6F21"/>
                    </a:solidFill>
                  </a:tcPr>
                </a:tc>
              </a:tr>
              <a:tr h="69392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Integration</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4.1 Develop Project charter</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4.2 Develop Project Management Plan</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4.3 Direct &amp; Manage Project  Work</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4.4 Monitor &amp; Control Project Work</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4.5 Perform Integrated Change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Control</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4.6 Close Project or Phase</a:t>
                      </a: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717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Scope</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5.1 Plan Scope Management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5.2 Collect Requirements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5.3 Define Scope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5.4 Create WBS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5.5 Validate Scope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5.6 Control Scope</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4208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Time</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6.1 Plan Schedule Management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6.2 Define Activities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6.3 Sequence Activities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6.4 Estimate Activity Resources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6.5 Estimate Activity Durations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6.6 Develop Schedule</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6.7 Control Schedule</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971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Cost</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7.1 Plan Cost Management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7.2 Estimate Costs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7.3 Determine Budget</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7.4 Control Costs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709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Quality</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8.1 Plan Quality Management</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smtClean="0">
                          <a:ln>
                            <a:noFill/>
                          </a:ln>
                          <a:solidFill>
                            <a:schemeClr val="tx1"/>
                          </a:solidFill>
                          <a:effectLst/>
                          <a:latin typeface="Arial" charset="0"/>
                        </a:rPr>
                        <a:t>8.2 Perform Quality Assurance</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8.3 Control Quality</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971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Human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Resources</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9.1 Plan Human Resource Management</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9.2 Acquire Project Team</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9.3 Develop Project Team</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9.4 Manage Project Team</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0304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Communications</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10.1 Plan Communications Management</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10. 2 Manage Communications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10.3 Control Communications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740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Risk</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11.1 Plan Risk Management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11.2 Identify Risks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11.3 Perform Qualitative Risk Analysis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11.4 Perform Quantitative Risk Analysis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11.5 Plan Risk Responses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11.6 Control Risks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802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Procurement</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12.1 Plan Procurement Management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12.2 Conduct Procurements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12.3 Control Procurements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12.4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Close Procurements</a:t>
                      </a: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344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Stakeholder Management</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13.1 Identify Stakeholders</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13.2 Plan Stakeholder Management</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13.3 Manage Stakeholder Engagement</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Arial" charset="0"/>
                        </a:rPr>
                        <a:t>13.4 Control Stakeholder Engagement</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ndParaRP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8638300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2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HN"/>
          </a:p>
        </p:txBody>
      </p:sp>
      <p:sp>
        <p:nvSpPr>
          <p:cNvPr id="6" name="Rectangle 2"/>
          <p:cNvSpPr txBox="1">
            <a:spLocks noChangeArrowheads="1"/>
          </p:cNvSpPr>
          <p:nvPr/>
        </p:nvSpPr>
        <p:spPr>
          <a:xfrm>
            <a:off x="457200" y="228601"/>
            <a:ext cx="8075240" cy="79163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 Human Resource Management</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512530360"/>
              </p:ext>
            </p:extLst>
          </p:nvPr>
        </p:nvGraphicFramePr>
        <p:xfrm>
          <a:off x="457200" y="1701800"/>
          <a:ext cx="8229600" cy="436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1550499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80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HN"/>
          </a:p>
        </p:txBody>
      </p:sp>
      <p:sp>
        <p:nvSpPr>
          <p:cNvPr id="4" name="Rectangle 2"/>
          <p:cNvSpPr txBox="1">
            <a:spLocks noChangeArrowheads="1"/>
          </p:cNvSpPr>
          <p:nvPr/>
        </p:nvSpPr>
        <p:spPr>
          <a:xfrm>
            <a:off x="457200" y="228601"/>
            <a:ext cx="7315200" cy="791633"/>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 Human Resource Management - Inputs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677611245"/>
              </p:ext>
            </p:extLst>
          </p:nvPr>
        </p:nvGraphicFramePr>
        <p:xfrm>
          <a:off x="457200" y="1718733"/>
          <a:ext cx="8229600" cy="44132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3787454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65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HN"/>
          </a:p>
        </p:txBody>
      </p:sp>
      <p:sp>
        <p:nvSpPr>
          <p:cNvPr id="4" name="Rectangle 2"/>
          <p:cNvSpPr txBox="1">
            <a:spLocks noChangeArrowheads="1"/>
          </p:cNvSpPr>
          <p:nvPr/>
        </p:nvSpPr>
        <p:spPr>
          <a:xfrm>
            <a:off x="457200" y="228601"/>
            <a:ext cx="7315200" cy="7916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Plan Human Resource Management – Tools &amp; Techniques</a:t>
            </a:r>
            <a:endParaRPr lang="en-US" sz="2400" dirty="0"/>
          </a:p>
        </p:txBody>
      </p:sp>
      <p:graphicFrame>
        <p:nvGraphicFramePr>
          <p:cNvPr id="5" name="Content Placeholder 3"/>
          <p:cNvGraphicFramePr>
            <a:graphicFrameLocks/>
          </p:cNvGraphicFramePr>
          <p:nvPr>
            <p:extLst>
              <p:ext uri="{D42A27DB-BD31-4B8C-83A1-F6EECF244321}">
                <p14:modId xmlns:p14="http://schemas.microsoft.com/office/powerpoint/2010/main" val="587097468"/>
              </p:ext>
            </p:extLst>
          </p:nvPr>
        </p:nvGraphicFramePr>
        <p:xfrm>
          <a:off x="457200" y="1718733"/>
          <a:ext cx="8229600" cy="44132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9909760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846138"/>
            <a:ext cx="8229600" cy="633412"/>
          </a:xfrm>
        </p:spPr>
        <p:txBody>
          <a:bodyPr>
            <a:normAutofit fontScale="90000"/>
          </a:bodyPr>
          <a:lstStyle/>
          <a:p>
            <a:pPr eaLnBrk="1" hangingPunct="1"/>
            <a:r>
              <a:rPr lang="en-US" sz="3200" b="1" smtClean="0"/>
              <a:t>Develop Human Resource Plan: Tools and Techniques</a:t>
            </a:r>
            <a:endParaRPr lang="fr-FR" sz="3200" b="1" smtClean="0"/>
          </a:p>
        </p:txBody>
      </p:sp>
      <p:sp>
        <p:nvSpPr>
          <p:cNvPr id="10244" name="Rectangle 3"/>
          <p:cNvSpPr>
            <a:spLocks noGrp="1" noChangeArrowheads="1"/>
          </p:cNvSpPr>
          <p:nvPr>
            <p:ph type="body" idx="1"/>
          </p:nvPr>
        </p:nvSpPr>
        <p:spPr>
          <a:xfrm>
            <a:off x="457200" y="1882775"/>
            <a:ext cx="8229600" cy="4322763"/>
          </a:xfrm>
        </p:spPr>
        <p:txBody>
          <a:bodyPr/>
          <a:lstStyle/>
          <a:p>
            <a:pPr eaLnBrk="1" hangingPunct="1"/>
            <a:r>
              <a:rPr lang="en-US" smtClean="0"/>
              <a:t>Organization Charts and Position Description</a:t>
            </a:r>
            <a:endParaRPr lang="fr-FR" smtClean="0"/>
          </a:p>
        </p:txBody>
      </p:sp>
      <p:pic>
        <p:nvPicPr>
          <p:cNvPr id="102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 y="2520950"/>
            <a:ext cx="831373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938994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9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
            </a:r>
            <a:br>
              <a:rPr lang="es-MX" dirty="0" smtClean="0"/>
            </a:br>
            <a:endParaRPr lang="es-HN" dirty="0"/>
          </a:p>
        </p:txBody>
      </p:sp>
      <p:sp>
        <p:nvSpPr>
          <p:cNvPr id="3" name="2 Marcador de contenido"/>
          <p:cNvSpPr>
            <a:spLocks noGrp="1"/>
          </p:cNvSpPr>
          <p:nvPr>
            <p:ph idx="1"/>
          </p:nvPr>
        </p:nvSpPr>
        <p:spPr>
          <a:xfrm>
            <a:off x="179512" y="1053026"/>
            <a:ext cx="8229600" cy="4525963"/>
          </a:xfrm>
        </p:spPr>
        <p:txBody>
          <a:bodyPr/>
          <a:lstStyle/>
          <a:p>
            <a:r>
              <a:rPr lang="en-US" dirty="0" smtClean="0"/>
              <a:t>Organization Charts and Position Description</a:t>
            </a:r>
            <a:endParaRPr lang="fr-FR" dirty="0" smtClean="0"/>
          </a:p>
          <a:p>
            <a:pPr lvl="1"/>
            <a:r>
              <a:rPr lang="en-US" dirty="0" smtClean="0"/>
              <a:t>Hierarchical-type charts</a:t>
            </a:r>
          </a:p>
          <a:p>
            <a:pPr lvl="1"/>
            <a:r>
              <a:rPr lang="en-US" dirty="0" smtClean="0"/>
              <a:t>Matrix-based charts </a:t>
            </a:r>
          </a:p>
          <a:p>
            <a:pPr lvl="2"/>
            <a:r>
              <a:rPr lang="en-US" dirty="0" smtClean="0"/>
              <a:t>RACI Format</a:t>
            </a:r>
            <a:endParaRPr lang="fr-FR" dirty="0" smtClean="0"/>
          </a:p>
          <a:p>
            <a:endParaRPr lang="es-HN" dirty="0"/>
          </a:p>
        </p:txBody>
      </p:sp>
      <p:sp>
        <p:nvSpPr>
          <p:cNvPr id="4" name="Rectangle 2"/>
          <p:cNvSpPr txBox="1">
            <a:spLocks noChangeArrowheads="1"/>
          </p:cNvSpPr>
          <p:nvPr/>
        </p:nvSpPr>
        <p:spPr>
          <a:xfrm>
            <a:off x="457200" y="228601"/>
            <a:ext cx="7315200" cy="7916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Responsibility Matrix</a:t>
            </a:r>
            <a:endParaRPr lang="en-US"/>
          </a:p>
        </p:txBody>
      </p:sp>
      <p:graphicFrame>
        <p:nvGraphicFramePr>
          <p:cNvPr id="5" name="Group 156"/>
          <p:cNvGraphicFramePr>
            <a:graphicFrameLocks noGrp="1"/>
          </p:cNvGraphicFramePr>
          <p:nvPr>
            <p:extLst>
              <p:ext uri="{D42A27DB-BD31-4B8C-83A1-F6EECF244321}">
                <p14:modId xmlns:p14="http://schemas.microsoft.com/office/powerpoint/2010/main" val="2261302804"/>
              </p:ext>
            </p:extLst>
          </p:nvPr>
        </p:nvGraphicFramePr>
        <p:xfrm>
          <a:off x="323528" y="3158488"/>
          <a:ext cx="7920880" cy="2950098"/>
        </p:xfrm>
        <a:graphic>
          <a:graphicData uri="http://schemas.openxmlformats.org/drawingml/2006/table">
            <a:tbl>
              <a:tblPr/>
              <a:tblGrid>
                <a:gridCol w="1765353"/>
                <a:gridCol w="1507511"/>
                <a:gridCol w="1497198"/>
                <a:gridCol w="1645026"/>
                <a:gridCol w="1505792"/>
              </a:tblGrid>
              <a:tr h="63268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 </a:t>
                      </a:r>
                      <a:endParaRPr kumimoji="0" lang="en-US" sz="19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Team Member</a:t>
                      </a:r>
                      <a:endParaRPr kumimoji="0" lang="en-US" sz="19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6290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Activity</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Arial" charset="0"/>
                        </a:rPr>
                        <a:t>Jack</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Arial" charset="0"/>
                        </a:rPr>
                        <a:t>Chloe</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Arial" charset="0"/>
                        </a:rPr>
                        <a:t>Michelle</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Arial" charset="0"/>
                        </a:rPr>
                        <a:t>Ann</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278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Design</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Primary</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Support</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278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Install</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Support</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Primary</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278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Program</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Primary</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a:t>
                      </a:r>
                      <a:endParaRPr kumimoji="0" lang="en-US" sz="19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Support</a:t>
                      </a:r>
                      <a:endParaRPr kumimoji="0" lang="en-US" sz="19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ext Box 157"/>
          <p:cNvSpPr txBox="1">
            <a:spLocks noChangeArrowheads="1"/>
          </p:cNvSpPr>
          <p:nvPr/>
        </p:nvSpPr>
        <p:spPr bwMode="auto">
          <a:xfrm>
            <a:off x="827906" y="6117342"/>
            <a:ext cx="64008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39763" eaLnBrk="0" hangingPunct="0">
              <a:defRPr sz="1400">
                <a:solidFill>
                  <a:schemeClr val="tx1"/>
                </a:solidFill>
                <a:latin typeface="Arial" charset="0"/>
              </a:defRPr>
            </a:lvl1pPr>
            <a:lvl2pPr marL="742950" indent="-285750" defTabSz="639763" eaLnBrk="0" hangingPunct="0">
              <a:defRPr sz="1400">
                <a:solidFill>
                  <a:schemeClr val="tx1"/>
                </a:solidFill>
                <a:latin typeface="Arial" charset="0"/>
              </a:defRPr>
            </a:lvl2pPr>
            <a:lvl3pPr marL="1143000" indent="-228600" defTabSz="639763" eaLnBrk="0" hangingPunct="0">
              <a:defRPr sz="1400">
                <a:solidFill>
                  <a:schemeClr val="tx1"/>
                </a:solidFill>
                <a:latin typeface="Arial" charset="0"/>
              </a:defRPr>
            </a:lvl3pPr>
            <a:lvl4pPr marL="1600200" indent="-228600" defTabSz="639763" eaLnBrk="0" hangingPunct="0">
              <a:defRPr sz="1400">
                <a:solidFill>
                  <a:schemeClr val="tx1"/>
                </a:solidFill>
                <a:latin typeface="Arial" charset="0"/>
              </a:defRPr>
            </a:lvl4pPr>
            <a:lvl5pPr marL="2057400" indent="-228600" defTabSz="639763" eaLnBrk="0" hangingPunct="0">
              <a:defRPr sz="1400">
                <a:solidFill>
                  <a:schemeClr val="tx1"/>
                </a:solidFill>
                <a:latin typeface="Arial" charset="0"/>
              </a:defRPr>
            </a:lvl5pPr>
            <a:lvl6pPr marL="2514600" indent="-228600" defTabSz="639763" eaLnBrk="0" fontAlgn="base" hangingPunct="0">
              <a:spcBef>
                <a:spcPct val="0"/>
              </a:spcBef>
              <a:spcAft>
                <a:spcPct val="0"/>
              </a:spcAft>
              <a:defRPr sz="1400">
                <a:solidFill>
                  <a:schemeClr val="tx1"/>
                </a:solidFill>
                <a:latin typeface="Arial" charset="0"/>
              </a:defRPr>
            </a:lvl6pPr>
            <a:lvl7pPr marL="2971800" indent="-228600" defTabSz="639763" eaLnBrk="0" fontAlgn="base" hangingPunct="0">
              <a:spcBef>
                <a:spcPct val="0"/>
              </a:spcBef>
              <a:spcAft>
                <a:spcPct val="0"/>
              </a:spcAft>
              <a:defRPr sz="1400">
                <a:solidFill>
                  <a:schemeClr val="tx1"/>
                </a:solidFill>
                <a:latin typeface="Arial" charset="0"/>
              </a:defRPr>
            </a:lvl7pPr>
            <a:lvl8pPr marL="3429000" indent="-228600" defTabSz="639763" eaLnBrk="0" fontAlgn="base" hangingPunct="0">
              <a:spcBef>
                <a:spcPct val="0"/>
              </a:spcBef>
              <a:spcAft>
                <a:spcPct val="0"/>
              </a:spcAft>
              <a:defRPr sz="1400">
                <a:solidFill>
                  <a:schemeClr val="tx1"/>
                </a:solidFill>
                <a:latin typeface="Arial" charset="0"/>
              </a:defRPr>
            </a:lvl8pPr>
            <a:lvl9pPr marL="3886200" indent="-228600" defTabSz="639763" eaLnBrk="0" fontAlgn="base" hangingPunct="0">
              <a:spcBef>
                <a:spcPct val="0"/>
              </a:spcBef>
              <a:spcAft>
                <a:spcPct val="0"/>
              </a:spcAft>
              <a:defRPr sz="1400">
                <a:solidFill>
                  <a:schemeClr val="tx1"/>
                </a:solidFill>
                <a:latin typeface="Arial" charset="0"/>
              </a:defRPr>
            </a:lvl9pPr>
          </a:lstStyle>
          <a:p>
            <a:pPr eaLnBrk="1" fontAlgn="base" hangingPunct="1">
              <a:spcBef>
                <a:spcPct val="50000"/>
              </a:spcBef>
              <a:spcAft>
                <a:spcPct val="0"/>
              </a:spcAft>
            </a:pPr>
            <a:r>
              <a:rPr lang="en-US">
                <a:solidFill>
                  <a:srgbClr val="000000"/>
                </a:solidFill>
              </a:rPr>
              <a:t>Primary – Primary responsibility for a task.</a:t>
            </a:r>
          </a:p>
          <a:p>
            <a:pPr eaLnBrk="1" fontAlgn="base" hangingPunct="1">
              <a:spcBef>
                <a:spcPct val="50000"/>
              </a:spcBef>
              <a:spcAft>
                <a:spcPct val="0"/>
              </a:spcAft>
            </a:pPr>
            <a:r>
              <a:rPr lang="en-US">
                <a:solidFill>
                  <a:srgbClr val="000000"/>
                </a:solidFill>
              </a:rPr>
              <a:t>Support – Responsible to assist in the task completion</a:t>
            </a:r>
          </a:p>
        </p:txBody>
      </p:sp>
      <p:pic>
        <p:nvPicPr>
          <p:cNvPr id="7"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219134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62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507</Words>
  <Application>Microsoft Office PowerPoint</Application>
  <PresentationFormat>On-screen Show (4:3)</PresentationFormat>
  <Paragraphs>154</Paragraphs>
  <Slides>12</Slides>
  <Notes>2</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Wingdings</vt:lpstr>
      <vt:lpstr>Tema de Office</vt:lpstr>
      <vt:lpstr>PowerPoint Presentation</vt:lpstr>
      <vt:lpstr>Course Objectives</vt:lpstr>
      <vt:lpstr>Project Human Resource  Management</vt:lpstr>
      <vt:lpstr>PowerPoint Presentation</vt:lpstr>
      <vt:lpstr>PowerPoint Presentation</vt:lpstr>
      <vt:lpstr>PowerPoint Presentation</vt:lpstr>
      <vt:lpstr>PowerPoint Presentation</vt:lpstr>
      <vt:lpstr>Develop Human Resource Plan: Tools and Techniques</vt:lpstr>
      <vt:lpstr> </vt:lpstr>
      <vt:lpstr>PowerPoint Presentation</vt:lpstr>
      <vt:lpstr>PowerPoint Presentation</vt:lpstr>
      <vt:lpstr>Thank you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 Paredes</dc:creator>
  <cp:lastModifiedBy>Alejandro Paredes</cp:lastModifiedBy>
  <cp:revision>32</cp:revision>
  <dcterms:created xsi:type="dcterms:W3CDTF">2013-05-12T21:09:25Z</dcterms:created>
  <dcterms:modified xsi:type="dcterms:W3CDTF">2014-02-05T00:13:33Z</dcterms:modified>
</cp:coreProperties>
</file>