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0" r:id="rId2"/>
    <p:sldId id="347" r:id="rId3"/>
    <p:sldId id="348" r:id="rId4"/>
    <p:sldId id="358" r:id="rId5"/>
    <p:sldId id="349" r:id="rId6"/>
    <p:sldId id="359" r:id="rId7"/>
    <p:sldId id="360" r:id="rId8"/>
    <p:sldId id="350" r:id="rId9"/>
    <p:sldId id="361" r:id="rId10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>
      <p:cViewPr varScale="1">
        <p:scale>
          <a:sx n="55" d="100"/>
          <a:sy n="55" d="100"/>
        </p:scale>
        <p:origin x="84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B79C8B-0FE0-4FF6-9D85-17C743A2B09B}" type="doc">
      <dgm:prSet loTypeId="urn:microsoft.com/office/officeart/2005/8/layout/hProcess4" loCatId="process" qsTypeId="urn:microsoft.com/office/officeart/2005/8/quickstyle/simple1" qsCatId="simple" csTypeId="urn:microsoft.com/office/officeart/2005/8/colors/accent0_2" csCatId="mainScheme" phldr="1"/>
      <dgm:spPr/>
    </dgm:pt>
    <dgm:pt modelId="{9C3CFA62-8B8B-41EF-9A45-CDCC5CBFAAC0}">
      <dgm:prSet phldrT="[Text]"/>
      <dgm:spPr/>
      <dgm:t>
        <a:bodyPr/>
        <a:lstStyle/>
        <a:p>
          <a:r>
            <a:rPr lang="en-US" dirty="0" smtClean="0"/>
            <a:t>Inputs</a:t>
          </a:r>
          <a:endParaRPr lang="en-US" dirty="0"/>
        </a:p>
      </dgm:t>
    </dgm:pt>
    <dgm:pt modelId="{C64A7B10-2F4A-4439-87A5-B933F333F4FD}" type="parTrans" cxnId="{1F4A8281-1BB6-48AD-8835-C9FABBF6B5D6}">
      <dgm:prSet/>
      <dgm:spPr/>
      <dgm:t>
        <a:bodyPr/>
        <a:lstStyle/>
        <a:p>
          <a:endParaRPr lang="en-US"/>
        </a:p>
      </dgm:t>
    </dgm:pt>
    <dgm:pt modelId="{1ED63995-4C7B-4572-9C01-86333CDE4874}" type="sibTrans" cxnId="{1F4A8281-1BB6-48AD-8835-C9FABBF6B5D6}">
      <dgm:prSet/>
      <dgm:spPr/>
      <dgm:t>
        <a:bodyPr/>
        <a:lstStyle/>
        <a:p>
          <a:endParaRPr lang="en-US"/>
        </a:p>
      </dgm:t>
    </dgm:pt>
    <dgm:pt modelId="{F3568F66-D8BA-443F-B168-F3D9B20DFA93}">
      <dgm:prSet phldrT="[Text]"/>
      <dgm:spPr/>
      <dgm:t>
        <a:bodyPr/>
        <a:lstStyle/>
        <a:p>
          <a:r>
            <a:rPr lang="en-US" dirty="0" smtClean="0"/>
            <a:t>Tools &amp; Techniques</a:t>
          </a:r>
          <a:endParaRPr lang="en-US" dirty="0"/>
        </a:p>
      </dgm:t>
    </dgm:pt>
    <dgm:pt modelId="{65D46E5E-45C2-42BA-9AE2-62DCA8F1664C}" type="parTrans" cxnId="{01408C58-CD3E-45AB-8CC9-2C5D2B77433C}">
      <dgm:prSet/>
      <dgm:spPr/>
      <dgm:t>
        <a:bodyPr/>
        <a:lstStyle/>
        <a:p>
          <a:endParaRPr lang="en-US"/>
        </a:p>
      </dgm:t>
    </dgm:pt>
    <dgm:pt modelId="{F6019CA8-E57F-414B-8020-B3B3726ACB81}" type="sibTrans" cxnId="{01408C58-CD3E-45AB-8CC9-2C5D2B77433C}">
      <dgm:prSet/>
      <dgm:spPr/>
      <dgm:t>
        <a:bodyPr/>
        <a:lstStyle/>
        <a:p>
          <a:endParaRPr lang="en-US"/>
        </a:p>
      </dgm:t>
    </dgm:pt>
    <dgm:pt modelId="{8EB553A7-DA8B-4D42-916B-3252CEA13480}">
      <dgm:prSet phldrT="[Text]"/>
      <dgm:spPr/>
      <dgm:t>
        <a:bodyPr/>
        <a:lstStyle/>
        <a:p>
          <a:r>
            <a:rPr lang="en-US" dirty="0" smtClean="0"/>
            <a:t>Outputs</a:t>
          </a:r>
          <a:endParaRPr lang="en-US" dirty="0"/>
        </a:p>
      </dgm:t>
    </dgm:pt>
    <dgm:pt modelId="{C4E2D161-21F9-416C-8359-1982817CBADC}" type="parTrans" cxnId="{C75DE873-80A3-444B-9DFE-4719CECCD47B}">
      <dgm:prSet/>
      <dgm:spPr/>
      <dgm:t>
        <a:bodyPr/>
        <a:lstStyle/>
        <a:p>
          <a:endParaRPr lang="en-US"/>
        </a:p>
      </dgm:t>
    </dgm:pt>
    <dgm:pt modelId="{29AFF002-A72E-4DC6-A726-7F1BA13CFA1F}" type="sibTrans" cxnId="{C75DE873-80A3-444B-9DFE-4719CECCD47B}">
      <dgm:prSet/>
      <dgm:spPr/>
      <dgm:t>
        <a:bodyPr/>
        <a:lstStyle/>
        <a:p>
          <a:endParaRPr lang="en-US"/>
        </a:p>
      </dgm:t>
    </dgm:pt>
    <dgm:pt modelId="{09EAF3DC-4428-4E4E-A21B-105D0F43381E}">
      <dgm:prSet phldrT="[Text]" custT="1"/>
      <dgm:spPr/>
      <dgm:t>
        <a:bodyPr/>
        <a:lstStyle/>
        <a:p>
          <a:r>
            <a:rPr lang="en-US" sz="1600" dirty="0" smtClean="0"/>
            <a:t>Project Staff Assignments</a:t>
          </a:r>
          <a:endParaRPr lang="en-US" sz="1600" dirty="0"/>
        </a:p>
      </dgm:t>
    </dgm:pt>
    <dgm:pt modelId="{4356A09C-3F42-47B1-9E3F-D6B0EA060E67}" type="parTrans" cxnId="{02752E82-0499-429A-BA0C-D8BDDC890DDE}">
      <dgm:prSet/>
      <dgm:spPr/>
      <dgm:t>
        <a:bodyPr/>
        <a:lstStyle/>
        <a:p>
          <a:endParaRPr lang="en-US"/>
        </a:p>
      </dgm:t>
    </dgm:pt>
    <dgm:pt modelId="{7D041150-912A-4F8B-8A9D-B37F1999A364}" type="sibTrans" cxnId="{02752E82-0499-429A-BA0C-D8BDDC890DDE}">
      <dgm:prSet/>
      <dgm:spPr/>
      <dgm:t>
        <a:bodyPr/>
        <a:lstStyle/>
        <a:p>
          <a:endParaRPr lang="en-US"/>
        </a:p>
      </dgm:t>
    </dgm:pt>
    <dgm:pt modelId="{262F14A5-C947-48AC-85B5-08E0D1891958}">
      <dgm:prSet custT="1"/>
      <dgm:spPr/>
      <dgm:t>
        <a:bodyPr/>
        <a:lstStyle/>
        <a:p>
          <a:r>
            <a:rPr lang="en-US" sz="1600" dirty="0" smtClean="0"/>
            <a:t>Human resource management plan</a:t>
          </a:r>
          <a:endParaRPr lang="en-US" sz="1600" dirty="0" smtClean="0"/>
        </a:p>
      </dgm:t>
    </dgm:pt>
    <dgm:pt modelId="{9DBFC801-1E5E-40EC-8DC6-2DE542350DEA}" type="parTrans" cxnId="{D476A82E-C929-4474-AFA2-BA5BC98AB425}">
      <dgm:prSet/>
      <dgm:spPr/>
      <dgm:t>
        <a:bodyPr/>
        <a:lstStyle/>
        <a:p>
          <a:endParaRPr lang="en-US"/>
        </a:p>
      </dgm:t>
    </dgm:pt>
    <dgm:pt modelId="{582C3D43-3ADA-4F80-8A67-950CF41CDD65}" type="sibTrans" cxnId="{D476A82E-C929-4474-AFA2-BA5BC98AB425}">
      <dgm:prSet/>
      <dgm:spPr/>
      <dgm:t>
        <a:bodyPr/>
        <a:lstStyle/>
        <a:p>
          <a:endParaRPr lang="en-US"/>
        </a:p>
      </dgm:t>
    </dgm:pt>
    <dgm:pt modelId="{0ABAA884-D3E2-4A51-8567-EB75AFEE5E6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Observation and </a:t>
          </a:r>
          <a:r>
            <a:rPr lang="en-US" sz="1400" dirty="0" smtClean="0"/>
            <a:t>Conversation</a:t>
          </a:r>
          <a:endParaRPr lang="en-US" sz="1400" dirty="0"/>
        </a:p>
      </dgm:t>
    </dgm:pt>
    <dgm:pt modelId="{D780054A-C1BB-416F-8EE3-2453C4B92968}" type="parTrans" cxnId="{986B1921-DA9D-46F6-98FD-4EB5C698E7F8}">
      <dgm:prSet/>
      <dgm:spPr/>
      <dgm:t>
        <a:bodyPr/>
        <a:lstStyle/>
        <a:p>
          <a:endParaRPr lang="en-US"/>
        </a:p>
      </dgm:t>
    </dgm:pt>
    <dgm:pt modelId="{3E75A294-DD9A-4F90-BF13-E513C84A0EA0}" type="sibTrans" cxnId="{986B1921-DA9D-46F6-98FD-4EB5C698E7F8}">
      <dgm:prSet/>
      <dgm:spPr/>
      <dgm:t>
        <a:bodyPr/>
        <a:lstStyle/>
        <a:p>
          <a:endParaRPr lang="en-US"/>
        </a:p>
      </dgm:t>
    </dgm:pt>
    <dgm:pt modelId="{769C2851-FAC8-4C4D-B8C8-4B634F5D1CB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Project Performance Appraisals</a:t>
          </a:r>
          <a:endParaRPr lang="en-US" sz="1400" dirty="0"/>
        </a:p>
      </dgm:t>
    </dgm:pt>
    <dgm:pt modelId="{BA8748B1-7587-4A69-962C-5A8F23DAA2CE}" type="parTrans" cxnId="{9DDBA1B9-B5F3-45F6-8F78-912DB0751078}">
      <dgm:prSet/>
      <dgm:spPr/>
      <dgm:t>
        <a:bodyPr/>
        <a:lstStyle/>
        <a:p>
          <a:endParaRPr lang="en-US"/>
        </a:p>
      </dgm:t>
    </dgm:pt>
    <dgm:pt modelId="{957637E8-9619-4ED5-9519-EB46DFCFDE2E}" type="sibTrans" cxnId="{9DDBA1B9-B5F3-45F6-8F78-912DB0751078}">
      <dgm:prSet/>
      <dgm:spPr/>
      <dgm:t>
        <a:bodyPr/>
        <a:lstStyle/>
        <a:p>
          <a:endParaRPr lang="en-US"/>
        </a:p>
      </dgm:t>
    </dgm:pt>
    <dgm:pt modelId="{99AC655B-385E-4B02-8EDD-4FFD5E71F3E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Conflict Management</a:t>
          </a:r>
          <a:endParaRPr lang="en-US" sz="1400" dirty="0"/>
        </a:p>
      </dgm:t>
    </dgm:pt>
    <dgm:pt modelId="{CDE9E8E8-3BE9-4AD9-85F5-AC815E1E1388}" type="parTrans" cxnId="{B8EBE517-A1D4-44B2-A1B8-49E7FFA303EE}">
      <dgm:prSet/>
      <dgm:spPr/>
      <dgm:t>
        <a:bodyPr/>
        <a:lstStyle/>
        <a:p>
          <a:endParaRPr lang="en-US"/>
        </a:p>
      </dgm:t>
    </dgm:pt>
    <dgm:pt modelId="{9899822B-8D74-4B6A-A0E8-AE10A44181F4}" type="sibTrans" cxnId="{B8EBE517-A1D4-44B2-A1B8-49E7FFA303EE}">
      <dgm:prSet/>
      <dgm:spPr/>
      <dgm:t>
        <a:bodyPr/>
        <a:lstStyle/>
        <a:p>
          <a:endParaRPr lang="en-US"/>
        </a:p>
      </dgm:t>
    </dgm:pt>
    <dgm:pt modelId="{871B690B-54C4-45CA-B01A-604B9447B2D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dirty="0" smtClean="0"/>
            <a:t>Interpersonal Skills</a:t>
          </a:r>
          <a:endParaRPr lang="en-US" sz="1400" dirty="0"/>
        </a:p>
      </dgm:t>
    </dgm:pt>
    <dgm:pt modelId="{16720915-CFCF-4056-9F7D-C3ABAE49CB31}" type="parTrans" cxnId="{1A3FE030-7FEA-42C7-8913-E574EF1652EF}">
      <dgm:prSet/>
      <dgm:spPr/>
      <dgm:t>
        <a:bodyPr/>
        <a:lstStyle/>
        <a:p>
          <a:endParaRPr lang="en-US"/>
        </a:p>
      </dgm:t>
    </dgm:pt>
    <dgm:pt modelId="{679C2DB3-18BE-41ED-9167-2EBAEA0BC414}" type="sibTrans" cxnId="{1A3FE030-7FEA-42C7-8913-E574EF1652EF}">
      <dgm:prSet/>
      <dgm:spPr/>
      <dgm:t>
        <a:bodyPr/>
        <a:lstStyle/>
        <a:p>
          <a:endParaRPr lang="en-US"/>
        </a:p>
      </dgm:t>
    </dgm:pt>
    <dgm:pt modelId="{BB306A32-CDEA-4A8D-8961-46419A6C657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600" dirty="0"/>
        </a:p>
      </dgm:t>
    </dgm:pt>
    <dgm:pt modelId="{08DB89E9-39AB-4655-8A0C-2833B700C7CA}" type="parTrans" cxnId="{04FA169C-67E3-475E-BCF6-7C66CE9FC738}">
      <dgm:prSet/>
      <dgm:spPr/>
      <dgm:t>
        <a:bodyPr/>
        <a:lstStyle/>
        <a:p>
          <a:endParaRPr lang="en-US"/>
        </a:p>
      </dgm:t>
    </dgm:pt>
    <dgm:pt modelId="{4DDAEF9B-58D4-4BEF-8142-AE966C769D4B}" type="sibTrans" cxnId="{04FA169C-67E3-475E-BCF6-7C66CE9FC738}">
      <dgm:prSet/>
      <dgm:spPr/>
      <dgm:t>
        <a:bodyPr/>
        <a:lstStyle/>
        <a:p>
          <a:endParaRPr lang="en-US"/>
        </a:p>
      </dgm:t>
    </dgm:pt>
    <dgm:pt modelId="{8487F5F5-488A-492B-8C74-41059D9C561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sz="1400" dirty="0"/>
        </a:p>
      </dgm:t>
    </dgm:pt>
    <dgm:pt modelId="{A9CCC4C6-B60C-4CD5-8B62-18E11A1D7BF9}" type="parTrans" cxnId="{F0B5405A-E47B-4F7E-8D80-02C876019565}">
      <dgm:prSet/>
      <dgm:spPr/>
      <dgm:t>
        <a:bodyPr/>
        <a:lstStyle/>
        <a:p>
          <a:endParaRPr lang="en-US"/>
        </a:p>
      </dgm:t>
    </dgm:pt>
    <dgm:pt modelId="{C61C3E27-3DD6-4818-B5AB-6804AC893EB8}" type="sibTrans" cxnId="{F0B5405A-E47B-4F7E-8D80-02C876019565}">
      <dgm:prSet/>
      <dgm:spPr/>
      <dgm:t>
        <a:bodyPr/>
        <a:lstStyle/>
        <a:p>
          <a:endParaRPr lang="en-US"/>
        </a:p>
      </dgm:t>
    </dgm:pt>
    <dgm:pt modelId="{6BE09B69-F324-451A-8249-07337CC95378}">
      <dgm:prSet custT="1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600" dirty="0" smtClean="0"/>
            <a:t>Organizational Process Assets Updates</a:t>
          </a:r>
          <a:endParaRPr lang="en-US" sz="1600" dirty="0"/>
        </a:p>
      </dgm:t>
    </dgm:pt>
    <dgm:pt modelId="{A1F3171B-555C-4C81-B0C2-03DDD00EB076}" type="parTrans" cxnId="{D932FEFE-989D-40A8-BAFC-FF03339162C6}">
      <dgm:prSet/>
      <dgm:spPr/>
      <dgm:t>
        <a:bodyPr/>
        <a:lstStyle/>
        <a:p>
          <a:endParaRPr lang="en-US"/>
        </a:p>
      </dgm:t>
    </dgm:pt>
    <dgm:pt modelId="{5A81F768-6333-469B-8C82-7126179934BB}" type="sibTrans" cxnId="{D932FEFE-989D-40A8-BAFC-FF03339162C6}">
      <dgm:prSet/>
      <dgm:spPr/>
      <dgm:t>
        <a:bodyPr/>
        <a:lstStyle/>
        <a:p>
          <a:endParaRPr lang="en-US"/>
        </a:p>
      </dgm:t>
    </dgm:pt>
    <dgm:pt modelId="{65A10819-2C9E-4647-8685-5279F3ECDC1E}">
      <dgm:prSet custT="1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600" dirty="0" smtClean="0"/>
            <a:t>Change Requests</a:t>
          </a:r>
          <a:endParaRPr lang="en-US" sz="1600" dirty="0"/>
        </a:p>
      </dgm:t>
    </dgm:pt>
    <dgm:pt modelId="{3648C0B6-B841-4B80-AF6E-9E06E68D7BBE}" type="parTrans" cxnId="{FB30FCB7-DE16-4158-8DDF-E06B22082C98}">
      <dgm:prSet/>
      <dgm:spPr/>
      <dgm:t>
        <a:bodyPr/>
        <a:lstStyle/>
        <a:p>
          <a:endParaRPr lang="en-US"/>
        </a:p>
      </dgm:t>
    </dgm:pt>
    <dgm:pt modelId="{3A5B1C48-4837-42B1-988B-044FE4482F94}" type="sibTrans" cxnId="{FB30FCB7-DE16-4158-8DDF-E06B22082C98}">
      <dgm:prSet/>
      <dgm:spPr/>
      <dgm:t>
        <a:bodyPr/>
        <a:lstStyle/>
        <a:p>
          <a:endParaRPr lang="en-US"/>
        </a:p>
      </dgm:t>
    </dgm:pt>
    <dgm:pt modelId="{7757B077-BE56-457E-81C5-3944CF498954}">
      <dgm:prSet custT="1"/>
      <dgm:spPr/>
      <dgm:t>
        <a:bodyPr/>
        <a:lstStyle/>
        <a:p>
          <a:r>
            <a:rPr lang="en-US" sz="1600" dirty="0" smtClean="0"/>
            <a:t>Team Performance Assessments</a:t>
          </a:r>
        </a:p>
      </dgm:t>
    </dgm:pt>
    <dgm:pt modelId="{49E53C40-0710-4E90-A183-9FCF2D7DC119}" type="parTrans" cxnId="{A27EEAA5-5539-41C5-AD1E-20C0272A750F}">
      <dgm:prSet/>
      <dgm:spPr/>
    </dgm:pt>
    <dgm:pt modelId="{05D08F55-90B6-4D52-9F2A-A9199C49C675}" type="sibTrans" cxnId="{A27EEAA5-5539-41C5-AD1E-20C0272A750F}">
      <dgm:prSet/>
      <dgm:spPr/>
    </dgm:pt>
    <dgm:pt modelId="{220378A4-1E4E-45CD-8B0D-1EA2496EA1F9}">
      <dgm:prSet custT="1"/>
      <dgm:spPr/>
      <dgm:t>
        <a:bodyPr/>
        <a:lstStyle/>
        <a:p>
          <a:r>
            <a:rPr lang="en-US" sz="1600" dirty="0" smtClean="0"/>
            <a:t>Organizational Process Assets</a:t>
          </a:r>
        </a:p>
      </dgm:t>
    </dgm:pt>
    <dgm:pt modelId="{C43B506E-4548-4B2D-9543-6781D1C3B9D2}" type="parTrans" cxnId="{9EC36BBF-605D-4F51-8D24-B4CBC46F52B3}">
      <dgm:prSet/>
      <dgm:spPr/>
    </dgm:pt>
    <dgm:pt modelId="{A9F87E0B-A8DC-4D1A-B2B9-0B4A59B981E7}" type="sibTrans" cxnId="{9EC36BBF-605D-4F51-8D24-B4CBC46F52B3}">
      <dgm:prSet/>
      <dgm:spPr/>
    </dgm:pt>
    <dgm:pt modelId="{CDFAA401-AF5B-4BFD-84C0-E0D2A59A538A}">
      <dgm:prSet custT="1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600" dirty="0" smtClean="0"/>
            <a:t>Project Management Plan Updates</a:t>
          </a:r>
          <a:endParaRPr lang="en-US" sz="1600" dirty="0"/>
        </a:p>
      </dgm:t>
    </dgm:pt>
    <dgm:pt modelId="{73113BF3-2973-48A2-9084-2D5DBBA9B027}" type="parTrans" cxnId="{CBC9830F-9BC6-4245-8858-939F0C7181D9}">
      <dgm:prSet/>
      <dgm:spPr/>
    </dgm:pt>
    <dgm:pt modelId="{8655383A-EADD-4068-8071-23E78739BBB1}" type="sibTrans" cxnId="{CBC9830F-9BC6-4245-8858-939F0C7181D9}">
      <dgm:prSet/>
      <dgm:spPr/>
    </dgm:pt>
    <dgm:pt modelId="{B2E4D514-5F96-4263-A46F-69371F5C2CFF}">
      <dgm:prSet custT="1"/>
      <dgm:spPr/>
      <dgm:t>
        <a:bodyPr/>
        <a:lstStyle/>
        <a:p>
          <a:r>
            <a:rPr lang="en-US" sz="1600" dirty="0" smtClean="0"/>
            <a:t>Issue log</a:t>
          </a:r>
          <a:endParaRPr lang="en-US" sz="1600" dirty="0" smtClean="0"/>
        </a:p>
      </dgm:t>
    </dgm:pt>
    <dgm:pt modelId="{F5EBBDB9-72B3-4D2F-A737-B3337AE82568}" type="parTrans" cxnId="{82355AC9-7443-4324-AA0D-45A9DE692CB9}">
      <dgm:prSet/>
      <dgm:spPr/>
    </dgm:pt>
    <dgm:pt modelId="{672DE790-2C49-41CA-ABD6-31915BC24CCA}" type="sibTrans" cxnId="{82355AC9-7443-4324-AA0D-45A9DE692CB9}">
      <dgm:prSet/>
      <dgm:spPr/>
    </dgm:pt>
    <dgm:pt modelId="{A84121E7-9D3B-44A0-AEB9-E70CDE6AA7F8}">
      <dgm:prSet custT="1"/>
      <dgm:spPr/>
      <dgm:t>
        <a:bodyPr/>
        <a:lstStyle/>
        <a:p>
          <a:r>
            <a:rPr lang="en-US" sz="1600" dirty="0" smtClean="0"/>
            <a:t>Work Performance reports</a:t>
          </a:r>
          <a:endParaRPr lang="en-US" sz="1600" dirty="0" smtClean="0"/>
        </a:p>
      </dgm:t>
    </dgm:pt>
    <dgm:pt modelId="{EE6D3ACD-FB6A-4745-AFB1-84F724B029CB}" type="parTrans" cxnId="{D230B8C4-62A0-4DE1-BC6E-0F1353D0E9C7}">
      <dgm:prSet/>
      <dgm:spPr/>
    </dgm:pt>
    <dgm:pt modelId="{0E268E1A-B51A-4789-9C65-E894589158B0}" type="sibTrans" cxnId="{D230B8C4-62A0-4DE1-BC6E-0F1353D0E9C7}">
      <dgm:prSet/>
      <dgm:spPr/>
    </dgm:pt>
    <dgm:pt modelId="{A4E257F5-730C-4624-92DC-3AC688A677C6}">
      <dgm:prSet custT="1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600" dirty="0" smtClean="0"/>
            <a:t>Enterprise Environmental Factors Updates</a:t>
          </a:r>
          <a:endParaRPr lang="en-US" sz="1600" dirty="0"/>
        </a:p>
      </dgm:t>
    </dgm:pt>
    <dgm:pt modelId="{564C87A3-715D-4D49-8452-300BD461CF76}" type="parTrans" cxnId="{DE377ADA-C5B9-4869-AC47-33601D00A92F}">
      <dgm:prSet/>
      <dgm:spPr/>
    </dgm:pt>
    <dgm:pt modelId="{183541FA-C38C-4D79-9B88-81FBCD0664D1}" type="sibTrans" cxnId="{DE377ADA-C5B9-4869-AC47-33601D00A92F}">
      <dgm:prSet/>
      <dgm:spPr/>
    </dgm:pt>
    <dgm:pt modelId="{03039649-632C-470A-B1F0-116458DA9CB4}">
      <dgm:prSet custT="1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600" dirty="0" smtClean="0"/>
            <a:t>Project documents updates</a:t>
          </a:r>
          <a:endParaRPr lang="en-US" sz="1600" dirty="0"/>
        </a:p>
      </dgm:t>
    </dgm:pt>
    <dgm:pt modelId="{22495D05-9675-4E76-925F-81C4C6042A63}" type="parTrans" cxnId="{A193212E-CA9B-44EA-B77D-C2BF5EF75329}">
      <dgm:prSet/>
      <dgm:spPr/>
    </dgm:pt>
    <dgm:pt modelId="{3FAAF594-857F-4587-9321-EF84E08EA931}" type="sibTrans" cxnId="{A193212E-CA9B-44EA-B77D-C2BF5EF75329}">
      <dgm:prSet/>
      <dgm:spPr/>
    </dgm:pt>
    <dgm:pt modelId="{9AD9A87A-CC21-4871-9923-67296459FF00}" type="pres">
      <dgm:prSet presAssocID="{6BB79C8B-0FE0-4FF6-9D85-17C743A2B09B}" presName="Name0" presStyleCnt="0">
        <dgm:presLayoutVars>
          <dgm:dir/>
          <dgm:animLvl val="lvl"/>
          <dgm:resizeHandles val="exact"/>
        </dgm:presLayoutVars>
      </dgm:prSet>
      <dgm:spPr/>
    </dgm:pt>
    <dgm:pt modelId="{30B378E5-69D8-472F-B440-9E8CA7D0A6FD}" type="pres">
      <dgm:prSet presAssocID="{6BB79C8B-0FE0-4FF6-9D85-17C743A2B09B}" presName="tSp" presStyleCnt="0"/>
      <dgm:spPr/>
    </dgm:pt>
    <dgm:pt modelId="{8832DDAE-03DB-475E-A20B-D936BF95447F}" type="pres">
      <dgm:prSet presAssocID="{6BB79C8B-0FE0-4FF6-9D85-17C743A2B09B}" presName="bSp" presStyleCnt="0"/>
      <dgm:spPr/>
    </dgm:pt>
    <dgm:pt modelId="{0C40B05A-6B97-4D05-B68B-412EC3ED68D7}" type="pres">
      <dgm:prSet presAssocID="{6BB79C8B-0FE0-4FF6-9D85-17C743A2B09B}" presName="process" presStyleCnt="0"/>
      <dgm:spPr/>
    </dgm:pt>
    <dgm:pt modelId="{5C2B9204-A346-4235-B6DA-5EC375D1E4DB}" type="pres">
      <dgm:prSet presAssocID="{9C3CFA62-8B8B-41EF-9A45-CDCC5CBFAAC0}" presName="composite1" presStyleCnt="0"/>
      <dgm:spPr/>
    </dgm:pt>
    <dgm:pt modelId="{ACE69A08-0210-4DDA-A3A7-06C44E25E0E0}" type="pres">
      <dgm:prSet presAssocID="{9C3CFA62-8B8B-41EF-9A45-CDCC5CBFAAC0}" presName="dummyNode1" presStyleLbl="node1" presStyleIdx="0" presStyleCnt="3"/>
      <dgm:spPr/>
    </dgm:pt>
    <dgm:pt modelId="{071B62FE-74EE-4CE7-A149-EAA2862599C2}" type="pres">
      <dgm:prSet presAssocID="{9C3CFA62-8B8B-41EF-9A45-CDCC5CBFAAC0}" presName="childNode1" presStyleLbl="bgAcc1" presStyleIdx="0" presStyleCnt="3" custScaleX="151672" custScaleY="199114" custLinFactNeighborX="-148" custLinFactNeighborY="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D659C-B00A-44A2-8506-0255F27E9498}" type="pres">
      <dgm:prSet presAssocID="{9C3CFA62-8B8B-41EF-9A45-CDCC5CBFAAC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0F025-AEA9-4346-85BE-C58320D68F7C}" type="pres">
      <dgm:prSet presAssocID="{9C3CFA62-8B8B-41EF-9A45-CDCC5CBFAAC0}" presName="parentNode1" presStyleLbl="node1" presStyleIdx="0" presStyleCnt="3" custLinFactY="68386" custLinFactNeighborX="-24712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A9EE4-93AA-4E9C-B497-1375EC9C301D}" type="pres">
      <dgm:prSet presAssocID="{9C3CFA62-8B8B-41EF-9A45-CDCC5CBFAAC0}" presName="connSite1" presStyleCnt="0"/>
      <dgm:spPr/>
    </dgm:pt>
    <dgm:pt modelId="{8D9E2F60-5CF7-4840-8786-270DE9F3BAAC}" type="pres">
      <dgm:prSet presAssocID="{1ED63995-4C7B-4572-9C01-86333CDE4874}" presName="Name9" presStyleLbl="sibTrans2D1" presStyleIdx="0" presStyleCnt="2" custAng="331475" custLinFactNeighborX="-6283" custLinFactNeighborY="-3679"/>
      <dgm:spPr/>
      <dgm:t>
        <a:bodyPr/>
        <a:lstStyle/>
        <a:p>
          <a:endParaRPr lang="en-US"/>
        </a:p>
      </dgm:t>
    </dgm:pt>
    <dgm:pt modelId="{7026B848-C858-4A22-A9CD-7CE0B0832507}" type="pres">
      <dgm:prSet presAssocID="{F3568F66-D8BA-443F-B168-F3D9B20DFA93}" presName="composite2" presStyleCnt="0"/>
      <dgm:spPr/>
    </dgm:pt>
    <dgm:pt modelId="{CD97E685-5644-47F1-BCB2-E46D21794EE6}" type="pres">
      <dgm:prSet presAssocID="{F3568F66-D8BA-443F-B168-F3D9B20DFA93}" presName="dummyNode2" presStyleLbl="node1" presStyleIdx="0" presStyleCnt="3"/>
      <dgm:spPr/>
    </dgm:pt>
    <dgm:pt modelId="{9F51C0D0-ACD7-4421-8FA6-9C7CB9CAD063}" type="pres">
      <dgm:prSet presAssocID="{F3568F66-D8BA-443F-B168-F3D9B20DFA93}" presName="childNode2" presStyleLbl="bgAcc1" presStyleIdx="1" presStyleCnt="3" custScaleX="151672" custScaleY="167423" custLinFactNeighborX="-2421" custLinFactNeighborY="2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4081C-EF57-42B9-9FFD-3C95E3BB49EF}" type="pres">
      <dgm:prSet presAssocID="{F3568F66-D8BA-443F-B168-F3D9B20DFA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3B399-22B2-4003-82B3-37979FEA42C3}" type="pres">
      <dgm:prSet presAssocID="{F3568F66-D8BA-443F-B168-F3D9B20DFA93}" presName="parentNode2" presStyleLbl="node1" presStyleIdx="1" presStyleCnt="3" custLinFactNeighborX="5356" custLinFactNeighborY="-584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23E54-B91E-4362-BF68-E8766E987EAB}" type="pres">
      <dgm:prSet presAssocID="{F3568F66-D8BA-443F-B168-F3D9B20DFA93}" presName="connSite2" presStyleCnt="0"/>
      <dgm:spPr/>
    </dgm:pt>
    <dgm:pt modelId="{FB2FB5E9-5E79-422D-A6AF-2C55E7660E50}" type="pres">
      <dgm:prSet presAssocID="{F6019CA8-E57F-414B-8020-B3B3726ACB81}" presName="Name18" presStyleLbl="sibTrans2D1" presStyleIdx="1" presStyleCnt="2" custLinFactNeighborX="-2520" custLinFactNeighborY="-6830"/>
      <dgm:spPr/>
      <dgm:t>
        <a:bodyPr/>
        <a:lstStyle/>
        <a:p>
          <a:endParaRPr lang="en-US"/>
        </a:p>
      </dgm:t>
    </dgm:pt>
    <dgm:pt modelId="{AD032D11-B20E-47EF-81BB-ECB1F758B16B}" type="pres">
      <dgm:prSet presAssocID="{8EB553A7-DA8B-4D42-916B-3252CEA13480}" presName="composite1" presStyleCnt="0"/>
      <dgm:spPr/>
    </dgm:pt>
    <dgm:pt modelId="{ACDED601-B105-4B06-A9A1-32F0DBE00891}" type="pres">
      <dgm:prSet presAssocID="{8EB553A7-DA8B-4D42-916B-3252CEA13480}" presName="dummyNode1" presStyleLbl="node1" presStyleIdx="1" presStyleCnt="3"/>
      <dgm:spPr/>
    </dgm:pt>
    <dgm:pt modelId="{19021B51-C379-4736-943E-E5DEE8DB4695}" type="pres">
      <dgm:prSet presAssocID="{8EB553A7-DA8B-4D42-916B-3252CEA13480}" presName="childNode1" presStyleLbl="bgAcc1" presStyleIdx="2" presStyleCnt="3" custScaleX="151672" custScaleY="230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ED9DCC-C8E6-46BB-B801-F1161441A14F}" type="pres">
      <dgm:prSet presAssocID="{8EB553A7-DA8B-4D42-916B-3252CEA1348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B86B2-5F20-4124-93C8-F0EABD137E1A}" type="pres">
      <dgm:prSet presAssocID="{8EB553A7-DA8B-4D42-916B-3252CEA13480}" presName="parentNode1" presStyleLbl="node1" presStyleIdx="2" presStyleCnt="3" custLinFactY="8146" custLinFactNeighborX="580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70E68-74A9-4D15-9C93-1267F3475D34}" type="pres">
      <dgm:prSet presAssocID="{8EB553A7-DA8B-4D42-916B-3252CEA13480}" presName="connSite1" presStyleCnt="0"/>
      <dgm:spPr/>
    </dgm:pt>
  </dgm:ptLst>
  <dgm:cxnLst>
    <dgm:cxn modelId="{A193212E-CA9B-44EA-B77D-C2BF5EF75329}" srcId="{8EB553A7-DA8B-4D42-916B-3252CEA13480}" destId="{03039649-632C-470A-B1F0-116458DA9CB4}" srcOrd="4" destOrd="0" parTransId="{22495D05-9675-4E76-925F-81C4C6042A63}" sibTransId="{3FAAF594-857F-4587-9321-EF84E08EA931}"/>
    <dgm:cxn modelId="{47ADF9DF-DC76-487B-BD90-C776D80F0A96}" type="presOf" srcId="{F6019CA8-E57F-414B-8020-B3B3726ACB81}" destId="{FB2FB5E9-5E79-422D-A6AF-2C55E7660E50}" srcOrd="0" destOrd="0" presId="urn:microsoft.com/office/officeart/2005/8/layout/hProcess4"/>
    <dgm:cxn modelId="{291AB8FF-E1EF-4E21-812E-D1740AF1BB18}" type="presOf" srcId="{03039649-632C-470A-B1F0-116458DA9CB4}" destId="{BEED9DCC-C8E6-46BB-B801-F1161441A14F}" srcOrd="1" destOrd="4" presId="urn:microsoft.com/office/officeart/2005/8/layout/hProcess4"/>
    <dgm:cxn modelId="{57599396-07F2-440E-9165-88F7F7F58975}" type="presOf" srcId="{99AC655B-385E-4B02-8EDD-4FFD5E71F3E8}" destId="{93F4081C-EF57-42B9-9FFD-3C95E3BB49EF}" srcOrd="1" destOrd="2" presId="urn:microsoft.com/office/officeart/2005/8/layout/hProcess4"/>
    <dgm:cxn modelId="{7FDCC119-4DFE-4FCD-B94D-BAA2559649B6}" type="presOf" srcId="{B2E4D514-5F96-4263-A46F-69371F5C2CFF}" destId="{071B62FE-74EE-4CE7-A149-EAA2862599C2}" srcOrd="0" destOrd="3" presId="urn:microsoft.com/office/officeart/2005/8/layout/hProcess4"/>
    <dgm:cxn modelId="{577B8D86-80F7-4C8C-88FD-CBCDD1392D89}" type="presOf" srcId="{A4E257F5-730C-4624-92DC-3AC688A677C6}" destId="{19021B51-C379-4736-943E-E5DEE8DB4695}" srcOrd="0" destOrd="0" presId="urn:microsoft.com/office/officeart/2005/8/layout/hProcess4"/>
    <dgm:cxn modelId="{FB30FCB7-DE16-4158-8DDF-E06B22082C98}" srcId="{8EB553A7-DA8B-4D42-916B-3252CEA13480}" destId="{65A10819-2C9E-4647-8685-5279F3ECDC1E}" srcOrd="2" destOrd="0" parTransId="{3648C0B6-B841-4B80-AF6E-9E06E68D7BBE}" sibTransId="{3A5B1C48-4837-42B1-988B-044FE4482F94}"/>
    <dgm:cxn modelId="{C75DE873-80A3-444B-9DFE-4719CECCD47B}" srcId="{6BB79C8B-0FE0-4FF6-9D85-17C743A2B09B}" destId="{8EB553A7-DA8B-4D42-916B-3252CEA13480}" srcOrd="2" destOrd="0" parTransId="{C4E2D161-21F9-416C-8359-1982817CBADC}" sibTransId="{29AFF002-A72E-4DC6-A726-7F1BA13CFA1F}"/>
    <dgm:cxn modelId="{698A1E11-85A9-4AE5-909C-E089DD57AF77}" type="presOf" srcId="{6BB79C8B-0FE0-4FF6-9D85-17C743A2B09B}" destId="{9AD9A87A-CC21-4871-9923-67296459FF00}" srcOrd="0" destOrd="0" presId="urn:microsoft.com/office/officeart/2005/8/layout/hProcess4"/>
    <dgm:cxn modelId="{7D6BC386-6B2C-4057-A934-65C8A622999A}" type="presOf" srcId="{7757B077-BE56-457E-81C5-3944CF498954}" destId="{A34D659C-B00A-44A2-8506-0255F27E9498}" srcOrd="1" destOrd="2" presId="urn:microsoft.com/office/officeart/2005/8/layout/hProcess4"/>
    <dgm:cxn modelId="{F146C83D-97B1-4D18-B822-EF19993BC849}" type="presOf" srcId="{8487F5F5-488A-492B-8C74-41059D9C561E}" destId="{9F51C0D0-ACD7-4421-8FA6-9C7CB9CAD063}" srcOrd="0" destOrd="4" presId="urn:microsoft.com/office/officeart/2005/8/layout/hProcess4"/>
    <dgm:cxn modelId="{04FA169C-67E3-475E-BCF6-7C66CE9FC738}" srcId="{F3568F66-D8BA-443F-B168-F3D9B20DFA93}" destId="{BB306A32-CDEA-4A8D-8961-46419A6C657F}" srcOrd="5" destOrd="0" parTransId="{08DB89E9-39AB-4655-8A0C-2833B700C7CA}" sibTransId="{4DDAEF9B-58D4-4BEF-8142-AE966C769D4B}"/>
    <dgm:cxn modelId="{A27EEAA5-5539-41C5-AD1E-20C0272A750F}" srcId="{9C3CFA62-8B8B-41EF-9A45-CDCC5CBFAAC0}" destId="{7757B077-BE56-457E-81C5-3944CF498954}" srcOrd="2" destOrd="0" parTransId="{49E53C40-0710-4E90-A183-9FCF2D7DC119}" sibTransId="{05D08F55-90B6-4D52-9F2A-A9199C49C675}"/>
    <dgm:cxn modelId="{0C97E3C5-FAAB-4119-8161-EDDF4109AD9E}" type="presOf" srcId="{871B690B-54C4-45CA-B01A-604B9447B2D1}" destId="{9F51C0D0-ACD7-4421-8FA6-9C7CB9CAD063}" srcOrd="0" destOrd="3" presId="urn:microsoft.com/office/officeart/2005/8/layout/hProcess4"/>
    <dgm:cxn modelId="{01408C58-CD3E-45AB-8CC9-2C5D2B77433C}" srcId="{6BB79C8B-0FE0-4FF6-9D85-17C743A2B09B}" destId="{F3568F66-D8BA-443F-B168-F3D9B20DFA93}" srcOrd="1" destOrd="0" parTransId="{65D46E5E-45C2-42BA-9AE2-62DCA8F1664C}" sibTransId="{F6019CA8-E57F-414B-8020-B3B3726ACB81}"/>
    <dgm:cxn modelId="{E17E4748-95DA-43D5-9C24-481E527C931D}" type="presOf" srcId="{220378A4-1E4E-45CD-8B0D-1EA2496EA1F9}" destId="{071B62FE-74EE-4CE7-A149-EAA2862599C2}" srcOrd="0" destOrd="5" presId="urn:microsoft.com/office/officeart/2005/8/layout/hProcess4"/>
    <dgm:cxn modelId="{270C691B-4061-4DC9-823A-E3F65F7F0113}" type="presOf" srcId="{6BE09B69-F324-451A-8249-07337CC95378}" destId="{BEED9DCC-C8E6-46BB-B801-F1161441A14F}" srcOrd="1" destOrd="1" presId="urn:microsoft.com/office/officeart/2005/8/layout/hProcess4"/>
    <dgm:cxn modelId="{5F8EE7AB-ACE9-426B-B51A-B6DFF4D67086}" type="presOf" srcId="{9C3CFA62-8B8B-41EF-9A45-CDCC5CBFAAC0}" destId="{1B00F025-AEA9-4346-85BE-C58320D68F7C}" srcOrd="0" destOrd="0" presId="urn:microsoft.com/office/officeart/2005/8/layout/hProcess4"/>
    <dgm:cxn modelId="{0137A7B2-6BBF-4104-A598-3B0A875CA318}" type="presOf" srcId="{CDFAA401-AF5B-4BFD-84C0-E0D2A59A538A}" destId="{19021B51-C379-4736-943E-E5DEE8DB4695}" srcOrd="0" destOrd="3" presId="urn:microsoft.com/office/officeart/2005/8/layout/hProcess4"/>
    <dgm:cxn modelId="{06FEC00C-B5DF-4BB9-B8D2-DA29D7675A78}" type="presOf" srcId="{F3568F66-D8BA-443F-B168-F3D9B20DFA93}" destId="{1543B399-22B2-4003-82B3-37979FEA42C3}" srcOrd="0" destOrd="0" presId="urn:microsoft.com/office/officeart/2005/8/layout/hProcess4"/>
    <dgm:cxn modelId="{FA2E60A7-0077-4733-86EE-A4A27675DF06}" type="presOf" srcId="{09EAF3DC-4428-4E4E-A21B-105D0F43381E}" destId="{071B62FE-74EE-4CE7-A149-EAA2862599C2}" srcOrd="0" destOrd="0" presId="urn:microsoft.com/office/officeart/2005/8/layout/hProcess4"/>
    <dgm:cxn modelId="{AE27D94E-5A91-493F-8F19-5F71D653246E}" type="presOf" srcId="{03039649-632C-470A-B1F0-116458DA9CB4}" destId="{19021B51-C379-4736-943E-E5DEE8DB4695}" srcOrd="0" destOrd="4" presId="urn:microsoft.com/office/officeart/2005/8/layout/hProcess4"/>
    <dgm:cxn modelId="{82355AC9-7443-4324-AA0D-45A9DE692CB9}" srcId="{9C3CFA62-8B8B-41EF-9A45-CDCC5CBFAAC0}" destId="{B2E4D514-5F96-4263-A46F-69371F5C2CFF}" srcOrd="3" destOrd="0" parTransId="{F5EBBDB9-72B3-4D2F-A737-B3337AE82568}" sibTransId="{672DE790-2C49-41CA-ABD6-31915BC24CCA}"/>
    <dgm:cxn modelId="{D63CB302-DE6F-45B0-AB86-44811665F1F3}" type="presOf" srcId="{220378A4-1E4E-45CD-8B0D-1EA2496EA1F9}" destId="{A34D659C-B00A-44A2-8506-0255F27E9498}" srcOrd="1" destOrd="5" presId="urn:microsoft.com/office/officeart/2005/8/layout/hProcess4"/>
    <dgm:cxn modelId="{D177DCFA-D92A-4B0E-AE2D-05F156B3E2B3}" type="presOf" srcId="{BB306A32-CDEA-4A8D-8961-46419A6C657F}" destId="{93F4081C-EF57-42B9-9FFD-3C95E3BB49EF}" srcOrd="1" destOrd="5" presId="urn:microsoft.com/office/officeart/2005/8/layout/hProcess4"/>
    <dgm:cxn modelId="{4BA1DAC2-7E84-4C84-9EA2-5FAEB08D985A}" type="presOf" srcId="{769C2851-FAC8-4C4D-B8C8-4B634F5D1CB4}" destId="{9F51C0D0-ACD7-4421-8FA6-9C7CB9CAD063}" srcOrd="0" destOrd="1" presId="urn:microsoft.com/office/officeart/2005/8/layout/hProcess4"/>
    <dgm:cxn modelId="{8BB78B59-25B3-4740-A2FA-8BDA76BBE534}" type="presOf" srcId="{8EB553A7-DA8B-4D42-916B-3252CEA13480}" destId="{F99B86B2-5F20-4124-93C8-F0EABD137E1A}" srcOrd="0" destOrd="0" presId="urn:microsoft.com/office/officeart/2005/8/layout/hProcess4"/>
    <dgm:cxn modelId="{B76D5FD5-C2EA-4BF0-824D-A28409F1740C}" type="presOf" srcId="{6BE09B69-F324-451A-8249-07337CC95378}" destId="{19021B51-C379-4736-943E-E5DEE8DB4695}" srcOrd="0" destOrd="1" presId="urn:microsoft.com/office/officeart/2005/8/layout/hProcess4"/>
    <dgm:cxn modelId="{9EC36BBF-605D-4F51-8D24-B4CBC46F52B3}" srcId="{9C3CFA62-8B8B-41EF-9A45-CDCC5CBFAAC0}" destId="{220378A4-1E4E-45CD-8B0D-1EA2496EA1F9}" srcOrd="5" destOrd="0" parTransId="{C43B506E-4548-4B2D-9543-6781D1C3B9D2}" sibTransId="{A9F87E0B-A8DC-4D1A-B2B9-0B4A59B981E7}"/>
    <dgm:cxn modelId="{2A559BE4-CED6-4AB7-A2F0-083E93C98C63}" type="presOf" srcId="{0ABAA884-D3E2-4A51-8567-EB75AFEE5E6C}" destId="{9F51C0D0-ACD7-4421-8FA6-9C7CB9CAD063}" srcOrd="0" destOrd="0" presId="urn:microsoft.com/office/officeart/2005/8/layout/hProcess4"/>
    <dgm:cxn modelId="{0309A804-9F35-4BC3-9703-C75AB22F8AD0}" type="presOf" srcId="{B2E4D514-5F96-4263-A46F-69371F5C2CFF}" destId="{A34D659C-B00A-44A2-8506-0255F27E9498}" srcOrd="1" destOrd="3" presId="urn:microsoft.com/office/officeart/2005/8/layout/hProcess4"/>
    <dgm:cxn modelId="{D932FEFE-989D-40A8-BAFC-FF03339162C6}" srcId="{8EB553A7-DA8B-4D42-916B-3252CEA13480}" destId="{6BE09B69-F324-451A-8249-07337CC95378}" srcOrd="1" destOrd="0" parTransId="{A1F3171B-555C-4C81-B0C2-03DDD00EB076}" sibTransId="{5A81F768-6333-469B-8C82-7126179934BB}"/>
    <dgm:cxn modelId="{F0B5405A-E47B-4F7E-8D80-02C876019565}" srcId="{F3568F66-D8BA-443F-B168-F3D9B20DFA93}" destId="{8487F5F5-488A-492B-8C74-41059D9C561E}" srcOrd="4" destOrd="0" parTransId="{A9CCC4C6-B60C-4CD5-8B62-18E11A1D7BF9}" sibTransId="{C61C3E27-3DD6-4818-B5AB-6804AC893EB8}"/>
    <dgm:cxn modelId="{986B1921-DA9D-46F6-98FD-4EB5C698E7F8}" srcId="{F3568F66-D8BA-443F-B168-F3D9B20DFA93}" destId="{0ABAA884-D3E2-4A51-8567-EB75AFEE5E6C}" srcOrd="0" destOrd="0" parTransId="{D780054A-C1BB-416F-8EE3-2453C4B92968}" sibTransId="{3E75A294-DD9A-4F90-BF13-E513C84A0EA0}"/>
    <dgm:cxn modelId="{0D071EE2-A3C7-437A-A73D-7EFE19FA4549}" type="presOf" srcId="{A84121E7-9D3B-44A0-AEB9-E70CDE6AA7F8}" destId="{071B62FE-74EE-4CE7-A149-EAA2862599C2}" srcOrd="0" destOrd="4" presId="urn:microsoft.com/office/officeart/2005/8/layout/hProcess4"/>
    <dgm:cxn modelId="{C1CA3521-34B9-427C-8F8A-233A5ABCAE7B}" type="presOf" srcId="{99AC655B-385E-4B02-8EDD-4FFD5E71F3E8}" destId="{9F51C0D0-ACD7-4421-8FA6-9C7CB9CAD063}" srcOrd="0" destOrd="2" presId="urn:microsoft.com/office/officeart/2005/8/layout/hProcess4"/>
    <dgm:cxn modelId="{27303D92-1550-4E47-B1B4-38E6184CC346}" type="presOf" srcId="{769C2851-FAC8-4C4D-B8C8-4B634F5D1CB4}" destId="{93F4081C-EF57-42B9-9FFD-3C95E3BB49EF}" srcOrd="1" destOrd="1" presId="urn:microsoft.com/office/officeart/2005/8/layout/hProcess4"/>
    <dgm:cxn modelId="{049F915B-EB52-4997-A337-251B21C38080}" type="presOf" srcId="{8487F5F5-488A-492B-8C74-41059D9C561E}" destId="{93F4081C-EF57-42B9-9FFD-3C95E3BB49EF}" srcOrd="1" destOrd="4" presId="urn:microsoft.com/office/officeart/2005/8/layout/hProcess4"/>
    <dgm:cxn modelId="{1A3FE030-7FEA-42C7-8913-E574EF1652EF}" srcId="{F3568F66-D8BA-443F-B168-F3D9B20DFA93}" destId="{871B690B-54C4-45CA-B01A-604B9447B2D1}" srcOrd="3" destOrd="0" parTransId="{16720915-CFCF-4056-9F7D-C3ABAE49CB31}" sibTransId="{679C2DB3-18BE-41ED-9167-2EBAEA0BC414}"/>
    <dgm:cxn modelId="{CBC9830F-9BC6-4245-8858-939F0C7181D9}" srcId="{8EB553A7-DA8B-4D42-916B-3252CEA13480}" destId="{CDFAA401-AF5B-4BFD-84C0-E0D2A59A538A}" srcOrd="3" destOrd="0" parTransId="{73113BF3-2973-48A2-9084-2D5DBBA9B027}" sibTransId="{8655383A-EADD-4068-8071-23E78739BBB1}"/>
    <dgm:cxn modelId="{524123B4-2325-435D-B5D6-6EE213A73CC7}" type="presOf" srcId="{7757B077-BE56-457E-81C5-3944CF498954}" destId="{071B62FE-74EE-4CE7-A149-EAA2862599C2}" srcOrd="0" destOrd="2" presId="urn:microsoft.com/office/officeart/2005/8/layout/hProcess4"/>
    <dgm:cxn modelId="{D230B8C4-62A0-4DE1-BC6E-0F1353D0E9C7}" srcId="{9C3CFA62-8B8B-41EF-9A45-CDCC5CBFAAC0}" destId="{A84121E7-9D3B-44A0-AEB9-E70CDE6AA7F8}" srcOrd="4" destOrd="0" parTransId="{EE6D3ACD-FB6A-4745-AFB1-84F724B029CB}" sibTransId="{0E268E1A-B51A-4789-9C65-E894589158B0}"/>
    <dgm:cxn modelId="{46064780-7FB1-4294-97D3-C318AF700775}" type="presOf" srcId="{CDFAA401-AF5B-4BFD-84C0-E0D2A59A538A}" destId="{BEED9DCC-C8E6-46BB-B801-F1161441A14F}" srcOrd="1" destOrd="3" presId="urn:microsoft.com/office/officeart/2005/8/layout/hProcess4"/>
    <dgm:cxn modelId="{7ECADD71-0596-4022-B327-C8C6FFD41F1F}" type="presOf" srcId="{65A10819-2C9E-4647-8685-5279F3ECDC1E}" destId="{BEED9DCC-C8E6-46BB-B801-F1161441A14F}" srcOrd="1" destOrd="2" presId="urn:microsoft.com/office/officeart/2005/8/layout/hProcess4"/>
    <dgm:cxn modelId="{362D35CE-5B3A-4FEB-A355-7B3820BF3AB8}" type="presOf" srcId="{262F14A5-C947-48AC-85B5-08E0D1891958}" destId="{071B62FE-74EE-4CE7-A149-EAA2862599C2}" srcOrd="0" destOrd="1" presId="urn:microsoft.com/office/officeart/2005/8/layout/hProcess4"/>
    <dgm:cxn modelId="{4B565415-073A-4E9F-A6DB-31EACDA0B6F6}" type="presOf" srcId="{871B690B-54C4-45CA-B01A-604B9447B2D1}" destId="{93F4081C-EF57-42B9-9FFD-3C95E3BB49EF}" srcOrd="1" destOrd="3" presId="urn:microsoft.com/office/officeart/2005/8/layout/hProcess4"/>
    <dgm:cxn modelId="{A04D12A4-C2C2-4C14-B38C-CEDCCEEBE34C}" type="presOf" srcId="{BB306A32-CDEA-4A8D-8961-46419A6C657F}" destId="{9F51C0D0-ACD7-4421-8FA6-9C7CB9CAD063}" srcOrd="0" destOrd="5" presId="urn:microsoft.com/office/officeart/2005/8/layout/hProcess4"/>
    <dgm:cxn modelId="{FFE8192D-4435-4809-B965-E2ED832D35A9}" type="presOf" srcId="{A84121E7-9D3B-44A0-AEB9-E70CDE6AA7F8}" destId="{A34D659C-B00A-44A2-8506-0255F27E9498}" srcOrd="1" destOrd="4" presId="urn:microsoft.com/office/officeart/2005/8/layout/hProcess4"/>
    <dgm:cxn modelId="{DB1829DA-7859-489F-8D95-42234868E4A1}" type="presOf" srcId="{1ED63995-4C7B-4572-9C01-86333CDE4874}" destId="{8D9E2F60-5CF7-4840-8786-270DE9F3BAAC}" srcOrd="0" destOrd="0" presId="urn:microsoft.com/office/officeart/2005/8/layout/hProcess4"/>
    <dgm:cxn modelId="{C17D3854-50C2-4179-8351-AE3D900B7349}" type="presOf" srcId="{262F14A5-C947-48AC-85B5-08E0D1891958}" destId="{A34D659C-B00A-44A2-8506-0255F27E9498}" srcOrd="1" destOrd="1" presId="urn:microsoft.com/office/officeart/2005/8/layout/hProcess4"/>
    <dgm:cxn modelId="{D476A82E-C929-4474-AFA2-BA5BC98AB425}" srcId="{9C3CFA62-8B8B-41EF-9A45-CDCC5CBFAAC0}" destId="{262F14A5-C947-48AC-85B5-08E0D1891958}" srcOrd="1" destOrd="0" parTransId="{9DBFC801-1E5E-40EC-8DC6-2DE542350DEA}" sibTransId="{582C3D43-3ADA-4F80-8A67-950CF41CDD65}"/>
    <dgm:cxn modelId="{9DDBA1B9-B5F3-45F6-8F78-912DB0751078}" srcId="{F3568F66-D8BA-443F-B168-F3D9B20DFA93}" destId="{769C2851-FAC8-4C4D-B8C8-4B634F5D1CB4}" srcOrd="1" destOrd="0" parTransId="{BA8748B1-7587-4A69-962C-5A8F23DAA2CE}" sibTransId="{957637E8-9619-4ED5-9519-EB46DFCFDE2E}"/>
    <dgm:cxn modelId="{DC3FF61D-32C9-4DEF-8087-4D36A268708F}" type="presOf" srcId="{0ABAA884-D3E2-4A51-8567-EB75AFEE5E6C}" destId="{93F4081C-EF57-42B9-9FFD-3C95E3BB49EF}" srcOrd="1" destOrd="0" presId="urn:microsoft.com/office/officeart/2005/8/layout/hProcess4"/>
    <dgm:cxn modelId="{DA73A116-F89E-421C-A0C2-906C1BFCC7A4}" type="presOf" srcId="{65A10819-2C9E-4647-8685-5279F3ECDC1E}" destId="{19021B51-C379-4736-943E-E5DEE8DB4695}" srcOrd="0" destOrd="2" presId="urn:microsoft.com/office/officeart/2005/8/layout/hProcess4"/>
    <dgm:cxn modelId="{1F4A8281-1BB6-48AD-8835-C9FABBF6B5D6}" srcId="{6BB79C8B-0FE0-4FF6-9D85-17C743A2B09B}" destId="{9C3CFA62-8B8B-41EF-9A45-CDCC5CBFAAC0}" srcOrd="0" destOrd="0" parTransId="{C64A7B10-2F4A-4439-87A5-B933F333F4FD}" sibTransId="{1ED63995-4C7B-4572-9C01-86333CDE4874}"/>
    <dgm:cxn modelId="{DE377ADA-C5B9-4869-AC47-33601D00A92F}" srcId="{8EB553A7-DA8B-4D42-916B-3252CEA13480}" destId="{A4E257F5-730C-4624-92DC-3AC688A677C6}" srcOrd="0" destOrd="0" parTransId="{564C87A3-715D-4D49-8452-300BD461CF76}" sibTransId="{183541FA-C38C-4D79-9B88-81FBCD0664D1}"/>
    <dgm:cxn modelId="{CF58BF74-7FC7-4057-861E-88C5217F68E4}" type="presOf" srcId="{09EAF3DC-4428-4E4E-A21B-105D0F43381E}" destId="{A34D659C-B00A-44A2-8506-0255F27E9498}" srcOrd="1" destOrd="0" presId="urn:microsoft.com/office/officeart/2005/8/layout/hProcess4"/>
    <dgm:cxn modelId="{02752E82-0499-429A-BA0C-D8BDDC890DDE}" srcId="{9C3CFA62-8B8B-41EF-9A45-CDCC5CBFAAC0}" destId="{09EAF3DC-4428-4E4E-A21B-105D0F43381E}" srcOrd="0" destOrd="0" parTransId="{4356A09C-3F42-47B1-9E3F-D6B0EA060E67}" sibTransId="{7D041150-912A-4F8B-8A9D-B37F1999A364}"/>
    <dgm:cxn modelId="{B8EBE517-A1D4-44B2-A1B8-49E7FFA303EE}" srcId="{F3568F66-D8BA-443F-B168-F3D9B20DFA93}" destId="{99AC655B-385E-4B02-8EDD-4FFD5E71F3E8}" srcOrd="2" destOrd="0" parTransId="{CDE9E8E8-3BE9-4AD9-85F5-AC815E1E1388}" sibTransId="{9899822B-8D74-4B6A-A0E8-AE10A44181F4}"/>
    <dgm:cxn modelId="{BC435767-6614-4A42-804D-9639A0C5A64B}" type="presOf" srcId="{A4E257F5-730C-4624-92DC-3AC688A677C6}" destId="{BEED9DCC-C8E6-46BB-B801-F1161441A14F}" srcOrd="1" destOrd="0" presId="urn:microsoft.com/office/officeart/2005/8/layout/hProcess4"/>
    <dgm:cxn modelId="{47EA6F25-E983-4544-9F1F-EC1D7D0CF8B5}" type="presParOf" srcId="{9AD9A87A-CC21-4871-9923-67296459FF00}" destId="{30B378E5-69D8-472F-B440-9E8CA7D0A6FD}" srcOrd="0" destOrd="0" presId="urn:microsoft.com/office/officeart/2005/8/layout/hProcess4"/>
    <dgm:cxn modelId="{05838A00-2BD3-482F-AB5A-EA3CCBE01FF6}" type="presParOf" srcId="{9AD9A87A-CC21-4871-9923-67296459FF00}" destId="{8832DDAE-03DB-475E-A20B-D936BF95447F}" srcOrd="1" destOrd="0" presId="urn:microsoft.com/office/officeart/2005/8/layout/hProcess4"/>
    <dgm:cxn modelId="{A752ADFB-EDE5-4BE7-8B36-9826CEA140A2}" type="presParOf" srcId="{9AD9A87A-CC21-4871-9923-67296459FF00}" destId="{0C40B05A-6B97-4D05-B68B-412EC3ED68D7}" srcOrd="2" destOrd="0" presId="urn:microsoft.com/office/officeart/2005/8/layout/hProcess4"/>
    <dgm:cxn modelId="{863D49FD-5480-463D-A8E2-8BE6A98B3186}" type="presParOf" srcId="{0C40B05A-6B97-4D05-B68B-412EC3ED68D7}" destId="{5C2B9204-A346-4235-B6DA-5EC375D1E4DB}" srcOrd="0" destOrd="0" presId="urn:microsoft.com/office/officeart/2005/8/layout/hProcess4"/>
    <dgm:cxn modelId="{A907865C-C495-44FB-911C-04472646B1D4}" type="presParOf" srcId="{5C2B9204-A346-4235-B6DA-5EC375D1E4DB}" destId="{ACE69A08-0210-4DDA-A3A7-06C44E25E0E0}" srcOrd="0" destOrd="0" presId="urn:microsoft.com/office/officeart/2005/8/layout/hProcess4"/>
    <dgm:cxn modelId="{856663C3-015A-4822-88CD-BA2905E04572}" type="presParOf" srcId="{5C2B9204-A346-4235-B6DA-5EC375D1E4DB}" destId="{071B62FE-74EE-4CE7-A149-EAA2862599C2}" srcOrd="1" destOrd="0" presId="urn:microsoft.com/office/officeart/2005/8/layout/hProcess4"/>
    <dgm:cxn modelId="{0850EB81-A5B9-4F06-A78B-15201DAC4F49}" type="presParOf" srcId="{5C2B9204-A346-4235-B6DA-5EC375D1E4DB}" destId="{A34D659C-B00A-44A2-8506-0255F27E9498}" srcOrd="2" destOrd="0" presId="urn:microsoft.com/office/officeart/2005/8/layout/hProcess4"/>
    <dgm:cxn modelId="{00A0A309-56A3-48B4-A2A2-C14463F69BB7}" type="presParOf" srcId="{5C2B9204-A346-4235-B6DA-5EC375D1E4DB}" destId="{1B00F025-AEA9-4346-85BE-C58320D68F7C}" srcOrd="3" destOrd="0" presId="urn:microsoft.com/office/officeart/2005/8/layout/hProcess4"/>
    <dgm:cxn modelId="{D630B30B-1242-43C9-B72F-702CED62AE09}" type="presParOf" srcId="{5C2B9204-A346-4235-B6DA-5EC375D1E4DB}" destId="{72DA9EE4-93AA-4E9C-B497-1375EC9C301D}" srcOrd="4" destOrd="0" presId="urn:microsoft.com/office/officeart/2005/8/layout/hProcess4"/>
    <dgm:cxn modelId="{7FE3FE44-2C6A-4235-A6F5-6AF6B1DFCE49}" type="presParOf" srcId="{0C40B05A-6B97-4D05-B68B-412EC3ED68D7}" destId="{8D9E2F60-5CF7-4840-8786-270DE9F3BAAC}" srcOrd="1" destOrd="0" presId="urn:microsoft.com/office/officeart/2005/8/layout/hProcess4"/>
    <dgm:cxn modelId="{9BF3A274-C40F-4A6D-8295-E582906C633E}" type="presParOf" srcId="{0C40B05A-6B97-4D05-B68B-412EC3ED68D7}" destId="{7026B848-C858-4A22-A9CD-7CE0B0832507}" srcOrd="2" destOrd="0" presId="urn:microsoft.com/office/officeart/2005/8/layout/hProcess4"/>
    <dgm:cxn modelId="{92082685-6DB3-41DF-AB86-14C0B165F5B2}" type="presParOf" srcId="{7026B848-C858-4A22-A9CD-7CE0B0832507}" destId="{CD97E685-5644-47F1-BCB2-E46D21794EE6}" srcOrd="0" destOrd="0" presId="urn:microsoft.com/office/officeart/2005/8/layout/hProcess4"/>
    <dgm:cxn modelId="{9677DB6D-8E33-454D-94F4-1769C3AD6D12}" type="presParOf" srcId="{7026B848-C858-4A22-A9CD-7CE0B0832507}" destId="{9F51C0D0-ACD7-4421-8FA6-9C7CB9CAD063}" srcOrd="1" destOrd="0" presId="urn:microsoft.com/office/officeart/2005/8/layout/hProcess4"/>
    <dgm:cxn modelId="{B67B74BB-1C77-4EFB-B8F8-D97A79F7D114}" type="presParOf" srcId="{7026B848-C858-4A22-A9CD-7CE0B0832507}" destId="{93F4081C-EF57-42B9-9FFD-3C95E3BB49EF}" srcOrd="2" destOrd="0" presId="urn:microsoft.com/office/officeart/2005/8/layout/hProcess4"/>
    <dgm:cxn modelId="{809E0058-24EC-4696-A7F8-02AACB730451}" type="presParOf" srcId="{7026B848-C858-4A22-A9CD-7CE0B0832507}" destId="{1543B399-22B2-4003-82B3-37979FEA42C3}" srcOrd="3" destOrd="0" presId="urn:microsoft.com/office/officeart/2005/8/layout/hProcess4"/>
    <dgm:cxn modelId="{5212793E-A473-42D7-AE0A-908A6F3F09FD}" type="presParOf" srcId="{7026B848-C858-4A22-A9CD-7CE0B0832507}" destId="{0C423E54-B91E-4362-BF68-E8766E987EAB}" srcOrd="4" destOrd="0" presId="urn:microsoft.com/office/officeart/2005/8/layout/hProcess4"/>
    <dgm:cxn modelId="{3FDBD5AC-C954-4216-9B5D-C56D250F9337}" type="presParOf" srcId="{0C40B05A-6B97-4D05-B68B-412EC3ED68D7}" destId="{FB2FB5E9-5E79-422D-A6AF-2C55E7660E50}" srcOrd="3" destOrd="0" presId="urn:microsoft.com/office/officeart/2005/8/layout/hProcess4"/>
    <dgm:cxn modelId="{DDA5D49A-BCE1-4897-8246-2CADBE21D0B9}" type="presParOf" srcId="{0C40B05A-6B97-4D05-B68B-412EC3ED68D7}" destId="{AD032D11-B20E-47EF-81BB-ECB1F758B16B}" srcOrd="4" destOrd="0" presId="urn:microsoft.com/office/officeart/2005/8/layout/hProcess4"/>
    <dgm:cxn modelId="{0C493ADC-3C02-4C9F-9076-73D4EDBCEBD7}" type="presParOf" srcId="{AD032D11-B20E-47EF-81BB-ECB1F758B16B}" destId="{ACDED601-B105-4B06-A9A1-32F0DBE00891}" srcOrd="0" destOrd="0" presId="urn:microsoft.com/office/officeart/2005/8/layout/hProcess4"/>
    <dgm:cxn modelId="{4AE71D33-FD62-4CDA-BBE7-EB1B14206EB0}" type="presParOf" srcId="{AD032D11-B20E-47EF-81BB-ECB1F758B16B}" destId="{19021B51-C379-4736-943E-E5DEE8DB4695}" srcOrd="1" destOrd="0" presId="urn:microsoft.com/office/officeart/2005/8/layout/hProcess4"/>
    <dgm:cxn modelId="{DEBECFB0-4B53-4AF8-80DA-33A0038400E3}" type="presParOf" srcId="{AD032D11-B20E-47EF-81BB-ECB1F758B16B}" destId="{BEED9DCC-C8E6-46BB-B801-F1161441A14F}" srcOrd="2" destOrd="0" presId="urn:microsoft.com/office/officeart/2005/8/layout/hProcess4"/>
    <dgm:cxn modelId="{5B8EBFE7-A37F-4B0F-948B-B6AC782A072F}" type="presParOf" srcId="{AD032D11-B20E-47EF-81BB-ECB1F758B16B}" destId="{F99B86B2-5F20-4124-93C8-F0EABD137E1A}" srcOrd="3" destOrd="0" presId="urn:microsoft.com/office/officeart/2005/8/layout/hProcess4"/>
    <dgm:cxn modelId="{548FE6AF-2864-4A97-A8C5-C07113619279}" type="presParOf" srcId="{AD032D11-B20E-47EF-81BB-ECB1F758B16B}" destId="{EFA70E68-74A9-4D15-9C93-1267F3475D3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Inputs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mtClean="0"/>
            <a:t>Project Staff Assignments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26010A13-C1ED-4457-9B99-95312CEB82D9}">
      <dgm:prSet/>
      <dgm:spPr/>
      <dgm:t>
        <a:bodyPr/>
        <a:lstStyle/>
        <a:p>
          <a:r>
            <a:rPr lang="en-US" dirty="0" smtClean="0"/>
            <a:t>Human resource management plan</a:t>
          </a:r>
          <a:endParaRPr lang="en-US" dirty="0" smtClean="0"/>
        </a:p>
      </dgm:t>
    </dgm:pt>
    <dgm:pt modelId="{C8775609-0538-46FD-BE29-1B290A492FF6}" type="parTrans" cxnId="{F77804F2-C663-451B-949E-C6919F6072D9}">
      <dgm:prSet/>
      <dgm:spPr/>
      <dgm:t>
        <a:bodyPr/>
        <a:lstStyle/>
        <a:p>
          <a:endParaRPr lang="en-US"/>
        </a:p>
      </dgm:t>
    </dgm:pt>
    <dgm:pt modelId="{E805FFCA-53F7-4E3D-B8E7-CE73161D12CF}" type="sibTrans" cxnId="{F77804F2-C663-451B-949E-C6919F6072D9}">
      <dgm:prSet/>
      <dgm:spPr/>
      <dgm:t>
        <a:bodyPr/>
        <a:lstStyle/>
        <a:p>
          <a:endParaRPr lang="en-US"/>
        </a:p>
      </dgm:t>
    </dgm:pt>
    <dgm:pt modelId="{B845685B-7234-47CA-8221-50E27A04BC65}">
      <dgm:prSet/>
      <dgm:spPr/>
      <dgm:t>
        <a:bodyPr/>
        <a:lstStyle/>
        <a:p>
          <a:r>
            <a:rPr lang="en-US" dirty="0" smtClean="0"/>
            <a:t>Team Performance Assessments</a:t>
          </a:r>
        </a:p>
      </dgm:t>
    </dgm:pt>
    <dgm:pt modelId="{FE32BDE5-0810-472D-8E01-3DD99668D230}" type="parTrans" cxnId="{8496D651-5B73-4727-A8A0-A6CE039B5478}">
      <dgm:prSet/>
      <dgm:spPr/>
      <dgm:t>
        <a:bodyPr/>
        <a:lstStyle/>
        <a:p>
          <a:endParaRPr lang="en-US"/>
        </a:p>
      </dgm:t>
    </dgm:pt>
    <dgm:pt modelId="{23C0F6DF-137D-46C6-ADF7-9CEBFF5C6C57}" type="sibTrans" cxnId="{8496D651-5B73-4727-A8A0-A6CE039B5478}">
      <dgm:prSet/>
      <dgm:spPr/>
      <dgm:t>
        <a:bodyPr/>
        <a:lstStyle/>
        <a:p>
          <a:endParaRPr lang="en-US"/>
        </a:p>
      </dgm:t>
    </dgm:pt>
    <dgm:pt modelId="{A09AC531-C332-46A9-B609-C6C78F28638A}">
      <dgm:prSet/>
      <dgm:spPr/>
      <dgm:t>
        <a:bodyPr/>
        <a:lstStyle/>
        <a:p>
          <a:r>
            <a:rPr lang="en-US" dirty="0" smtClean="0"/>
            <a:t>Work performance reports</a:t>
          </a:r>
          <a:endParaRPr lang="en-US" dirty="0" smtClean="0"/>
        </a:p>
      </dgm:t>
    </dgm:pt>
    <dgm:pt modelId="{BF21036C-8B09-4BF6-9AA9-4D95FF66E237}" type="parTrans" cxnId="{FB564C72-BB1E-4F49-81FE-AB2BD627A656}">
      <dgm:prSet/>
      <dgm:spPr/>
      <dgm:t>
        <a:bodyPr/>
        <a:lstStyle/>
        <a:p>
          <a:endParaRPr lang="en-US"/>
        </a:p>
      </dgm:t>
    </dgm:pt>
    <dgm:pt modelId="{AFA06E13-FFCC-4C21-A1BA-4FFB9745B6BC}" type="sibTrans" cxnId="{FB564C72-BB1E-4F49-81FE-AB2BD627A656}">
      <dgm:prSet/>
      <dgm:spPr/>
      <dgm:t>
        <a:bodyPr/>
        <a:lstStyle/>
        <a:p>
          <a:endParaRPr lang="en-US"/>
        </a:p>
      </dgm:t>
    </dgm:pt>
    <dgm:pt modelId="{C6CF8A33-BE44-4A1A-90C9-DEF698176DED}">
      <dgm:prSet/>
      <dgm:spPr/>
      <dgm:t>
        <a:bodyPr/>
        <a:lstStyle/>
        <a:p>
          <a:r>
            <a:rPr lang="en-US" dirty="0" smtClean="0"/>
            <a:t>Organizational Process Assets</a:t>
          </a:r>
        </a:p>
      </dgm:t>
    </dgm:pt>
    <dgm:pt modelId="{8364DAC9-95EE-4EFB-A121-614DAFA71958}" type="parTrans" cxnId="{A0F8630C-10A8-492E-A621-383D58120A02}">
      <dgm:prSet/>
      <dgm:spPr/>
      <dgm:t>
        <a:bodyPr/>
        <a:lstStyle/>
        <a:p>
          <a:endParaRPr lang="en-US"/>
        </a:p>
      </dgm:t>
    </dgm:pt>
    <dgm:pt modelId="{314C23A7-6924-468A-A3A8-3623D5D34806}" type="sibTrans" cxnId="{A0F8630C-10A8-492E-A621-383D58120A02}">
      <dgm:prSet/>
      <dgm:spPr/>
      <dgm:t>
        <a:bodyPr/>
        <a:lstStyle/>
        <a:p>
          <a:endParaRPr lang="en-US"/>
        </a:p>
      </dgm:t>
    </dgm:pt>
    <dgm:pt modelId="{63A72742-2D41-42EC-B238-60ABA4DA7432}">
      <dgm:prSet/>
      <dgm:spPr/>
      <dgm:t>
        <a:bodyPr/>
        <a:lstStyle/>
        <a:p>
          <a:r>
            <a:rPr lang="en-US" dirty="0" smtClean="0"/>
            <a:t>Issue log</a:t>
          </a:r>
          <a:endParaRPr lang="en-US" dirty="0" smtClean="0"/>
        </a:p>
      </dgm:t>
    </dgm:pt>
    <dgm:pt modelId="{69816039-7CF8-49D0-8123-08CEAB06D62A}" type="parTrans" cxnId="{F561D1F8-DB3C-4264-AB9D-552A31F30D0B}">
      <dgm:prSet/>
      <dgm:spPr/>
    </dgm:pt>
    <dgm:pt modelId="{A02A6DA3-2FAB-431C-9AAE-DD63CA318C62}" type="sibTrans" cxnId="{F561D1F8-DB3C-4264-AB9D-552A31F30D0B}">
      <dgm:prSet/>
      <dgm:spPr/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F3031-0F2A-4A13-9430-8CABC8924C08}" type="presOf" srcId="{D8174C6E-68E0-4EBD-AE1B-70CCE23AF310}" destId="{43FFAF97-9AF8-4D10-86C0-4FEC23963163}" srcOrd="0" destOrd="0" presId="urn:microsoft.com/office/officeart/2005/8/layout/process3"/>
    <dgm:cxn modelId="{09DF08E9-8D25-4D5C-9A41-681EE97B4D2D}" type="presOf" srcId="{B845685B-7234-47CA-8221-50E27A04BC65}" destId="{AD13CEF5-5B44-430A-9D11-AF59F7686A5D}" srcOrd="0" destOrd="2" presId="urn:microsoft.com/office/officeart/2005/8/layout/process3"/>
    <dgm:cxn modelId="{E919D183-8988-45C0-A5A3-712E1D2B5526}" type="presOf" srcId="{D8174C6E-68E0-4EBD-AE1B-70CCE23AF310}" destId="{E7F6C7E2-D441-47E7-9705-DE7DA9CA2244}" srcOrd="1" destOrd="0" presId="urn:microsoft.com/office/officeart/2005/8/layout/process3"/>
    <dgm:cxn modelId="{8496D651-5B73-4727-A8A0-A6CE039B5478}" srcId="{D8174C6E-68E0-4EBD-AE1B-70CCE23AF310}" destId="{B845685B-7234-47CA-8221-50E27A04BC65}" srcOrd="2" destOrd="0" parTransId="{FE32BDE5-0810-472D-8E01-3DD99668D230}" sibTransId="{23C0F6DF-137D-46C6-ADF7-9CEBFF5C6C57}"/>
    <dgm:cxn modelId="{70089944-541C-4CF1-BF9A-4D47C6FC0F23}" type="presOf" srcId="{2BFCDC9A-FD18-4EB4-8670-55ED6194DD5D}" destId="{C970E308-9755-4561-9AA9-7729C6ECE8EC}" srcOrd="0" destOrd="0" presId="urn:microsoft.com/office/officeart/2005/8/layout/process3"/>
    <dgm:cxn modelId="{FB564C72-BB1E-4F49-81FE-AB2BD627A656}" srcId="{D8174C6E-68E0-4EBD-AE1B-70CCE23AF310}" destId="{A09AC531-C332-46A9-B609-C6C78F28638A}" srcOrd="3" destOrd="0" parTransId="{BF21036C-8B09-4BF6-9AA9-4D95FF66E237}" sibTransId="{AFA06E13-FFCC-4C21-A1BA-4FFB9745B6BC}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F561D1F8-DB3C-4264-AB9D-552A31F30D0B}" srcId="{D8174C6E-68E0-4EBD-AE1B-70CCE23AF310}" destId="{63A72742-2D41-42EC-B238-60ABA4DA7432}" srcOrd="4" destOrd="0" parTransId="{69816039-7CF8-49D0-8123-08CEAB06D62A}" sibTransId="{A02A6DA3-2FAB-431C-9AAE-DD63CA318C62}"/>
    <dgm:cxn modelId="{F77804F2-C663-451B-949E-C6919F6072D9}" srcId="{D8174C6E-68E0-4EBD-AE1B-70CCE23AF310}" destId="{26010A13-C1ED-4457-9B99-95312CEB82D9}" srcOrd="1" destOrd="0" parTransId="{C8775609-0538-46FD-BE29-1B290A492FF6}" sibTransId="{E805FFCA-53F7-4E3D-B8E7-CE73161D12CF}"/>
    <dgm:cxn modelId="{90D0272B-BC65-4B91-B6C5-39A4062E2E4F}" type="presOf" srcId="{26010A13-C1ED-4457-9B99-95312CEB82D9}" destId="{AD13CEF5-5B44-430A-9D11-AF59F7686A5D}" srcOrd="0" destOrd="1" presId="urn:microsoft.com/office/officeart/2005/8/layout/process3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4E4CB1C1-E6E0-49D0-B08E-F6C91A5C7903}" type="presOf" srcId="{A09AC531-C332-46A9-B609-C6C78F28638A}" destId="{AD13CEF5-5B44-430A-9D11-AF59F7686A5D}" srcOrd="0" destOrd="3" presId="urn:microsoft.com/office/officeart/2005/8/layout/process3"/>
    <dgm:cxn modelId="{E70B9549-4A94-48A1-A4D8-3D4B21FBB2CE}" type="presOf" srcId="{63A72742-2D41-42EC-B238-60ABA4DA7432}" destId="{AD13CEF5-5B44-430A-9D11-AF59F7686A5D}" srcOrd="0" destOrd="4" presId="urn:microsoft.com/office/officeart/2005/8/layout/process3"/>
    <dgm:cxn modelId="{C1047BB2-8D02-404D-870E-8AA839EE2FF9}" type="presOf" srcId="{C6CF8A33-BE44-4A1A-90C9-DEF698176DED}" destId="{AD13CEF5-5B44-430A-9D11-AF59F7686A5D}" srcOrd="0" destOrd="5" presId="urn:microsoft.com/office/officeart/2005/8/layout/process3"/>
    <dgm:cxn modelId="{B8201FF2-6EE2-43FC-B5A1-46D11EC6796A}" type="presOf" srcId="{20F63B01-6F8D-48CB-8585-4F9D9D8F6A8E}" destId="{AD13CEF5-5B44-430A-9D11-AF59F7686A5D}" srcOrd="0" destOrd="0" presId="urn:microsoft.com/office/officeart/2005/8/layout/process3"/>
    <dgm:cxn modelId="{A0F8630C-10A8-492E-A621-383D58120A02}" srcId="{D8174C6E-68E0-4EBD-AE1B-70CCE23AF310}" destId="{C6CF8A33-BE44-4A1A-90C9-DEF698176DED}" srcOrd="5" destOrd="0" parTransId="{8364DAC9-95EE-4EFB-A121-614DAFA71958}" sibTransId="{314C23A7-6924-468A-A3A8-3623D5D34806}"/>
    <dgm:cxn modelId="{963D84F0-E9A3-4A11-AB06-6BD126015A6F}" type="presParOf" srcId="{C970E308-9755-4561-9AA9-7729C6ECE8EC}" destId="{824CFB99-F67A-450E-B154-60FE78E51AED}" srcOrd="0" destOrd="0" presId="urn:microsoft.com/office/officeart/2005/8/layout/process3"/>
    <dgm:cxn modelId="{02B69DE4-6DE6-45AC-B78E-28B5FE894EBC}" type="presParOf" srcId="{824CFB99-F67A-450E-B154-60FE78E51AED}" destId="{43FFAF97-9AF8-4D10-86C0-4FEC23963163}" srcOrd="0" destOrd="0" presId="urn:microsoft.com/office/officeart/2005/8/layout/process3"/>
    <dgm:cxn modelId="{27FA4C50-C8CC-4E4C-BF06-90CA20A15E81}" type="presParOf" srcId="{824CFB99-F67A-450E-B154-60FE78E51AED}" destId="{E7F6C7E2-D441-47E7-9705-DE7DA9CA2244}" srcOrd="1" destOrd="0" presId="urn:microsoft.com/office/officeart/2005/8/layout/process3"/>
    <dgm:cxn modelId="{6F0273AE-F8B9-4F11-BB44-DC4405903F04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Tools &amp; Techniques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dirty="0" smtClean="0"/>
            <a:t>Observation and </a:t>
          </a:r>
          <a:r>
            <a:rPr lang="en-US" dirty="0" smtClean="0"/>
            <a:t>Conversation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73C40D30-C7E6-49F5-86CD-D7F4DC3405BA}">
      <dgm:prSet/>
      <dgm:spPr/>
      <dgm:t>
        <a:bodyPr/>
        <a:lstStyle/>
        <a:p>
          <a:r>
            <a:rPr lang="en-US" dirty="0" smtClean="0"/>
            <a:t>Project Performance Appraisals</a:t>
          </a:r>
          <a:endParaRPr lang="en-US" dirty="0"/>
        </a:p>
      </dgm:t>
    </dgm:pt>
    <dgm:pt modelId="{63353038-1A62-41F2-9FA2-F96CA87E819C}" type="parTrans" cxnId="{940D29DC-A5E3-41D0-8428-72B66A80E258}">
      <dgm:prSet/>
      <dgm:spPr/>
      <dgm:t>
        <a:bodyPr/>
        <a:lstStyle/>
        <a:p>
          <a:endParaRPr lang="en-US"/>
        </a:p>
      </dgm:t>
    </dgm:pt>
    <dgm:pt modelId="{7032E85C-95D0-462A-8EEA-AC93D0288437}" type="sibTrans" cxnId="{940D29DC-A5E3-41D0-8428-72B66A80E258}">
      <dgm:prSet/>
      <dgm:spPr/>
      <dgm:t>
        <a:bodyPr/>
        <a:lstStyle/>
        <a:p>
          <a:endParaRPr lang="en-US"/>
        </a:p>
      </dgm:t>
    </dgm:pt>
    <dgm:pt modelId="{FD04E2B8-8FE9-4E8C-A141-F77B91C13CD3}">
      <dgm:prSet/>
      <dgm:spPr/>
      <dgm:t>
        <a:bodyPr/>
        <a:lstStyle/>
        <a:p>
          <a:r>
            <a:rPr lang="en-US" dirty="0" smtClean="0"/>
            <a:t>Conflict Management</a:t>
          </a:r>
          <a:endParaRPr lang="en-US" dirty="0"/>
        </a:p>
      </dgm:t>
    </dgm:pt>
    <dgm:pt modelId="{F170CBA1-974F-49AE-9FD2-16F829B65F42}" type="parTrans" cxnId="{D3F8E864-2006-4237-81B7-88FE209E11C9}">
      <dgm:prSet/>
      <dgm:spPr/>
      <dgm:t>
        <a:bodyPr/>
        <a:lstStyle/>
        <a:p>
          <a:endParaRPr lang="en-US"/>
        </a:p>
      </dgm:t>
    </dgm:pt>
    <dgm:pt modelId="{6CF869BC-79B5-41DE-B0A8-459E23D99AEA}" type="sibTrans" cxnId="{D3F8E864-2006-4237-81B7-88FE209E11C9}">
      <dgm:prSet/>
      <dgm:spPr/>
      <dgm:t>
        <a:bodyPr/>
        <a:lstStyle/>
        <a:p>
          <a:endParaRPr lang="en-US"/>
        </a:p>
      </dgm:t>
    </dgm:pt>
    <dgm:pt modelId="{BA8A2677-A1AC-479B-9378-D2CED6B10B97}">
      <dgm:prSet/>
      <dgm:spPr/>
      <dgm:t>
        <a:bodyPr/>
        <a:lstStyle/>
        <a:p>
          <a:r>
            <a:rPr lang="en-US" dirty="0" smtClean="0"/>
            <a:t>Interpersonal skills</a:t>
          </a:r>
          <a:endParaRPr lang="en-US" dirty="0"/>
        </a:p>
      </dgm:t>
    </dgm:pt>
    <dgm:pt modelId="{62EA4AC8-92C9-4349-914B-874309A19D5A}" type="parTrans" cxnId="{91FABD38-5817-4430-99AA-1D408DF0FE2D}">
      <dgm:prSet/>
      <dgm:spPr/>
      <dgm:t>
        <a:bodyPr/>
        <a:lstStyle/>
        <a:p>
          <a:endParaRPr lang="en-US"/>
        </a:p>
      </dgm:t>
    </dgm:pt>
    <dgm:pt modelId="{D3663749-5E8C-4DC8-82E7-784402712D71}" type="sibTrans" cxnId="{91FABD38-5817-4430-99AA-1D408DF0FE2D}">
      <dgm:prSet/>
      <dgm:spPr/>
      <dgm:t>
        <a:bodyPr/>
        <a:lstStyle/>
        <a:p>
          <a:endParaRPr lang="en-US"/>
        </a:p>
      </dgm:t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3C745-48C7-4C45-9835-379147552D81}" type="presOf" srcId="{20F63B01-6F8D-48CB-8585-4F9D9D8F6A8E}" destId="{AD13CEF5-5B44-430A-9D11-AF59F7686A5D}" srcOrd="0" destOrd="0" presId="urn:microsoft.com/office/officeart/2005/8/layout/process3"/>
    <dgm:cxn modelId="{F716C61A-B41E-41DF-8B85-5C21563AC114}" type="presOf" srcId="{73C40D30-C7E6-49F5-86CD-D7F4DC3405BA}" destId="{AD13CEF5-5B44-430A-9D11-AF59F7686A5D}" srcOrd="0" destOrd="1" presId="urn:microsoft.com/office/officeart/2005/8/layout/process3"/>
    <dgm:cxn modelId="{4EA15181-FBB1-435E-97A5-06FC7D6B8A22}" type="presOf" srcId="{FD04E2B8-8FE9-4E8C-A141-F77B91C13CD3}" destId="{AD13CEF5-5B44-430A-9D11-AF59F7686A5D}" srcOrd="0" destOrd="2" presId="urn:microsoft.com/office/officeart/2005/8/layout/process3"/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CC8AF7B7-EE67-444F-8289-5086E8E35CC4}" type="presOf" srcId="{BA8A2677-A1AC-479B-9378-D2CED6B10B97}" destId="{AD13CEF5-5B44-430A-9D11-AF59F7686A5D}" srcOrd="0" destOrd="3" presId="urn:microsoft.com/office/officeart/2005/8/layout/process3"/>
    <dgm:cxn modelId="{CB15D43E-A837-4236-A69A-F0918AF4387C}" type="presOf" srcId="{2BFCDC9A-FD18-4EB4-8670-55ED6194DD5D}" destId="{C970E308-9755-4561-9AA9-7729C6ECE8EC}" srcOrd="0" destOrd="0" presId="urn:microsoft.com/office/officeart/2005/8/layout/process3"/>
    <dgm:cxn modelId="{943C92EB-011D-4B92-B2F2-76EB47E353B4}" type="presOf" srcId="{D8174C6E-68E0-4EBD-AE1B-70CCE23AF310}" destId="{E7F6C7E2-D441-47E7-9705-DE7DA9CA2244}" srcOrd="1" destOrd="0" presId="urn:microsoft.com/office/officeart/2005/8/layout/process3"/>
    <dgm:cxn modelId="{D3F8E864-2006-4237-81B7-88FE209E11C9}" srcId="{D8174C6E-68E0-4EBD-AE1B-70CCE23AF310}" destId="{FD04E2B8-8FE9-4E8C-A141-F77B91C13CD3}" srcOrd="2" destOrd="0" parTransId="{F170CBA1-974F-49AE-9FD2-16F829B65F42}" sibTransId="{6CF869BC-79B5-41DE-B0A8-459E23D99AEA}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940D29DC-A5E3-41D0-8428-72B66A80E258}" srcId="{D8174C6E-68E0-4EBD-AE1B-70CCE23AF310}" destId="{73C40D30-C7E6-49F5-86CD-D7F4DC3405BA}" srcOrd="1" destOrd="0" parTransId="{63353038-1A62-41F2-9FA2-F96CA87E819C}" sibTransId="{7032E85C-95D0-462A-8EEA-AC93D0288437}"/>
    <dgm:cxn modelId="{91FABD38-5817-4430-99AA-1D408DF0FE2D}" srcId="{D8174C6E-68E0-4EBD-AE1B-70CCE23AF310}" destId="{BA8A2677-A1AC-479B-9378-D2CED6B10B97}" srcOrd="3" destOrd="0" parTransId="{62EA4AC8-92C9-4349-914B-874309A19D5A}" sibTransId="{D3663749-5E8C-4DC8-82E7-784402712D71}"/>
    <dgm:cxn modelId="{13C25E89-7F49-4983-AAFB-C9F28D6098FD}" type="presOf" srcId="{D8174C6E-68E0-4EBD-AE1B-70CCE23AF310}" destId="{43FFAF97-9AF8-4D10-86C0-4FEC23963163}" srcOrd="0" destOrd="0" presId="urn:microsoft.com/office/officeart/2005/8/layout/process3"/>
    <dgm:cxn modelId="{B979E465-92F6-491F-8012-D8B855644FA9}" type="presParOf" srcId="{C970E308-9755-4561-9AA9-7729C6ECE8EC}" destId="{824CFB99-F67A-450E-B154-60FE78E51AED}" srcOrd="0" destOrd="0" presId="urn:microsoft.com/office/officeart/2005/8/layout/process3"/>
    <dgm:cxn modelId="{C4395370-AA4E-4CAF-8347-88F66E17272A}" type="presParOf" srcId="{824CFB99-F67A-450E-B154-60FE78E51AED}" destId="{43FFAF97-9AF8-4D10-86C0-4FEC23963163}" srcOrd="0" destOrd="0" presId="urn:microsoft.com/office/officeart/2005/8/layout/process3"/>
    <dgm:cxn modelId="{BD29C28F-770B-4311-A4DF-2E761FD0D0BD}" type="presParOf" srcId="{824CFB99-F67A-450E-B154-60FE78E51AED}" destId="{E7F6C7E2-D441-47E7-9705-DE7DA9CA2244}" srcOrd="1" destOrd="0" presId="urn:microsoft.com/office/officeart/2005/8/layout/process3"/>
    <dgm:cxn modelId="{34E6CC1D-CA83-4D32-8EB5-A2F4D4757475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FCDC9A-FD18-4EB4-8670-55ED6194DD5D}" type="doc">
      <dgm:prSet loTypeId="urn:microsoft.com/office/officeart/2005/8/layout/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8174C6E-68E0-4EBD-AE1B-70CCE23AF310}">
      <dgm:prSet phldrT="[Text]" custT="1"/>
      <dgm:spPr/>
      <dgm:t>
        <a:bodyPr/>
        <a:lstStyle/>
        <a:p>
          <a:r>
            <a:rPr lang="en-US" sz="3600" dirty="0" smtClean="0"/>
            <a:t>Outputs</a:t>
          </a:r>
          <a:endParaRPr lang="en-US" sz="3600" dirty="0"/>
        </a:p>
      </dgm:t>
    </dgm:pt>
    <dgm:pt modelId="{EE8335BF-A556-4938-BE11-E2C275517FAE}" type="parTrans" cxnId="{2202B6AE-D7A2-42CE-987F-5466E73C8F78}">
      <dgm:prSet/>
      <dgm:spPr/>
      <dgm:t>
        <a:bodyPr/>
        <a:lstStyle/>
        <a:p>
          <a:endParaRPr lang="en-US"/>
        </a:p>
      </dgm:t>
    </dgm:pt>
    <dgm:pt modelId="{A48FF02D-B43B-4B92-86B0-FAF224A80F5A}" type="sibTrans" cxnId="{2202B6AE-D7A2-42CE-987F-5466E73C8F78}">
      <dgm:prSet/>
      <dgm:spPr/>
      <dgm:t>
        <a:bodyPr/>
        <a:lstStyle/>
        <a:p>
          <a:endParaRPr lang="en-US"/>
        </a:p>
      </dgm:t>
    </dgm:pt>
    <dgm:pt modelId="{20F63B01-6F8D-48CB-8585-4F9D9D8F6A8E}">
      <dgm:prSet phldrT="[Text]"/>
      <dgm:spPr>
        <a:solidFill>
          <a:schemeClr val="dk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mtClean="0"/>
            <a:t>Enterprise Environmental Factors Updates</a:t>
          </a:r>
          <a:endParaRPr lang="en-US" dirty="0"/>
        </a:p>
      </dgm:t>
    </dgm:pt>
    <dgm:pt modelId="{10BF46E1-DA7A-48B6-900D-3820793A0321}" type="parTrans" cxnId="{86DFDAB0-11DE-4AD2-B1E2-5643416F8E9B}">
      <dgm:prSet/>
      <dgm:spPr/>
      <dgm:t>
        <a:bodyPr/>
        <a:lstStyle/>
        <a:p>
          <a:endParaRPr lang="en-US"/>
        </a:p>
      </dgm:t>
    </dgm:pt>
    <dgm:pt modelId="{F9A60EFC-87B2-4C0F-A711-719FA5D4CF8D}" type="sibTrans" cxnId="{86DFDAB0-11DE-4AD2-B1E2-5643416F8E9B}">
      <dgm:prSet/>
      <dgm:spPr/>
      <dgm:t>
        <a:bodyPr/>
        <a:lstStyle/>
        <a:p>
          <a:endParaRPr lang="en-US"/>
        </a:p>
      </dgm:t>
    </dgm:pt>
    <dgm:pt modelId="{8FCB2165-403F-4B10-A1F0-810376982846}">
      <dgm:prSet/>
      <dgm:spPr/>
      <dgm:t>
        <a:bodyPr/>
        <a:lstStyle/>
        <a:p>
          <a:r>
            <a:rPr lang="en-US" smtClean="0"/>
            <a:t>Organizational Process Assets Updates</a:t>
          </a:r>
          <a:endParaRPr lang="en-US" dirty="0"/>
        </a:p>
      </dgm:t>
    </dgm:pt>
    <dgm:pt modelId="{3A52BE44-A6EA-4651-96C8-7AB4362F9A74}" type="parTrans" cxnId="{9DFA7AFC-C851-4863-A181-8CF3432EAABA}">
      <dgm:prSet/>
      <dgm:spPr/>
      <dgm:t>
        <a:bodyPr/>
        <a:lstStyle/>
        <a:p>
          <a:endParaRPr lang="en-US"/>
        </a:p>
      </dgm:t>
    </dgm:pt>
    <dgm:pt modelId="{FB68EE88-355E-479D-9CED-968345F9C10C}" type="sibTrans" cxnId="{9DFA7AFC-C851-4863-A181-8CF3432EAABA}">
      <dgm:prSet/>
      <dgm:spPr/>
      <dgm:t>
        <a:bodyPr/>
        <a:lstStyle/>
        <a:p>
          <a:endParaRPr lang="en-US"/>
        </a:p>
      </dgm:t>
    </dgm:pt>
    <dgm:pt modelId="{5CA0DF9F-71DF-4009-B90A-4CFC8AD51D2C}">
      <dgm:prSet/>
      <dgm:spPr/>
      <dgm:t>
        <a:bodyPr/>
        <a:lstStyle/>
        <a:p>
          <a:r>
            <a:rPr lang="en-US" dirty="0" smtClean="0"/>
            <a:t>Change Requests</a:t>
          </a:r>
          <a:endParaRPr lang="en-US" dirty="0"/>
        </a:p>
      </dgm:t>
    </dgm:pt>
    <dgm:pt modelId="{26FD2B12-7D05-435F-92F9-FBC83ED950CA}" type="parTrans" cxnId="{121BB74C-5DD9-4AC0-8332-52AB7D722AA2}">
      <dgm:prSet/>
      <dgm:spPr/>
      <dgm:t>
        <a:bodyPr/>
        <a:lstStyle/>
        <a:p>
          <a:endParaRPr lang="en-US"/>
        </a:p>
      </dgm:t>
    </dgm:pt>
    <dgm:pt modelId="{7D59EB9C-1651-4662-939A-3A6C63A29B9A}" type="sibTrans" cxnId="{121BB74C-5DD9-4AC0-8332-52AB7D722AA2}">
      <dgm:prSet/>
      <dgm:spPr/>
      <dgm:t>
        <a:bodyPr/>
        <a:lstStyle/>
        <a:p>
          <a:endParaRPr lang="en-US"/>
        </a:p>
      </dgm:t>
    </dgm:pt>
    <dgm:pt modelId="{673B4E3D-9662-401B-94E5-BAA3DB3BD320}">
      <dgm:prSet/>
      <dgm:spPr/>
      <dgm:t>
        <a:bodyPr/>
        <a:lstStyle/>
        <a:p>
          <a:r>
            <a:rPr lang="en-US" dirty="0" smtClean="0"/>
            <a:t>Project Management Plan Updates</a:t>
          </a:r>
          <a:endParaRPr lang="en-US" dirty="0"/>
        </a:p>
      </dgm:t>
    </dgm:pt>
    <dgm:pt modelId="{94011569-E7CA-4367-9C09-2CA7654A2FBC}" type="parTrans" cxnId="{1C93732C-35EA-445C-A7C7-E06DBD87DF6B}">
      <dgm:prSet/>
      <dgm:spPr/>
      <dgm:t>
        <a:bodyPr/>
        <a:lstStyle/>
        <a:p>
          <a:endParaRPr lang="en-US"/>
        </a:p>
      </dgm:t>
    </dgm:pt>
    <dgm:pt modelId="{501A0654-8435-4A6C-BC77-6943CBFD9C8D}" type="sibTrans" cxnId="{1C93732C-35EA-445C-A7C7-E06DBD87DF6B}">
      <dgm:prSet/>
      <dgm:spPr/>
      <dgm:t>
        <a:bodyPr/>
        <a:lstStyle/>
        <a:p>
          <a:endParaRPr lang="en-US"/>
        </a:p>
      </dgm:t>
    </dgm:pt>
    <dgm:pt modelId="{0554D1C2-737B-4D23-8CBC-871AA28DD773}">
      <dgm:prSet/>
      <dgm:spPr/>
      <dgm:t>
        <a:bodyPr/>
        <a:lstStyle/>
        <a:p>
          <a:r>
            <a:rPr lang="en-US" dirty="0" smtClean="0"/>
            <a:t>Project document updates</a:t>
          </a:r>
          <a:endParaRPr lang="en-US" dirty="0"/>
        </a:p>
      </dgm:t>
    </dgm:pt>
    <dgm:pt modelId="{8366EB30-67A9-4457-BCC0-859C5643B58B}" type="parTrans" cxnId="{FBBB3683-2755-4097-9F72-4BD429F038CB}">
      <dgm:prSet/>
      <dgm:spPr/>
    </dgm:pt>
    <dgm:pt modelId="{EF03AA25-EE85-4936-A9B4-E7F6B0813A23}" type="sibTrans" cxnId="{FBBB3683-2755-4097-9F72-4BD429F038CB}">
      <dgm:prSet/>
      <dgm:spPr/>
    </dgm:pt>
    <dgm:pt modelId="{C970E308-9755-4561-9AA9-7729C6ECE8EC}" type="pres">
      <dgm:prSet presAssocID="{2BFCDC9A-FD18-4EB4-8670-55ED6194DD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4CFB99-F67A-450E-B154-60FE78E51AED}" type="pres">
      <dgm:prSet presAssocID="{D8174C6E-68E0-4EBD-AE1B-70CCE23AF310}" presName="composite" presStyleCnt="0"/>
      <dgm:spPr/>
    </dgm:pt>
    <dgm:pt modelId="{43FFAF97-9AF8-4D10-86C0-4FEC23963163}" type="pres">
      <dgm:prSet presAssocID="{D8174C6E-68E0-4EBD-AE1B-70CCE23AF310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6C7E2-D441-47E7-9705-DE7DA9CA2244}" type="pres">
      <dgm:prSet presAssocID="{D8174C6E-68E0-4EBD-AE1B-70CCE23AF310}" presName="parSh" presStyleLbl="node1" presStyleIdx="0" presStyleCnt="1" custLinFactNeighborX="-8925" custLinFactNeighborY="-7120"/>
      <dgm:spPr/>
      <dgm:t>
        <a:bodyPr/>
        <a:lstStyle/>
        <a:p>
          <a:endParaRPr lang="en-US"/>
        </a:p>
      </dgm:t>
    </dgm:pt>
    <dgm:pt modelId="{AD13CEF5-5B44-430A-9D11-AF59F7686A5D}" type="pres">
      <dgm:prSet presAssocID="{D8174C6E-68E0-4EBD-AE1B-70CCE23AF310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FDAB0-11DE-4AD2-B1E2-5643416F8E9B}" srcId="{D8174C6E-68E0-4EBD-AE1B-70CCE23AF310}" destId="{20F63B01-6F8D-48CB-8585-4F9D9D8F6A8E}" srcOrd="0" destOrd="0" parTransId="{10BF46E1-DA7A-48B6-900D-3820793A0321}" sibTransId="{F9A60EFC-87B2-4C0F-A711-719FA5D4CF8D}"/>
    <dgm:cxn modelId="{7F42AF56-7611-4EF0-ADA0-1EB03F474AD9}" type="presOf" srcId="{D8174C6E-68E0-4EBD-AE1B-70CCE23AF310}" destId="{E7F6C7E2-D441-47E7-9705-DE7DA9CA2244}" srcOrd="1" destOrd="0" presId="urn:microsoft.com/office/officeart/2005/8/layout/process3"/>
    <dgm:cxn modelId="{EEDAEA67-E99E-45CB-9D79-D3FD754D5AFE}" type="presOf" srcId="{8FCB2165-403F-4B10-A1F0-810376982846}" destId="{AD13CEF5-5B44-430A-9D11-AF59F7686A5D}" srcOrd="0" destOrd="1" presId="urn:microsoft.com/office/officeart/2005/8/layout/process3"/>
    <dgm:cxn modelId="{9DFA7AFC-C851-4863-A181-8CF3432EAABA}" srcId="{D8174C6E-68E0-4EBD-AE1B-70CCE23AF310}" destId="{8FCB2165-403F-4B10-A1F0-810376982846}" srcOrd="1" destOrd="0" parTransId="{3A52BE44-A6EA-4651-96C8-7AB4362F9A74}" sibTransId="{FB68EE88-355E-479D-9CED-968345F9C10C}"/>
    <dgm:cxn modelId="{A45A2AE9-85D3-46E6-8E91-D5F5355FA76F}" type="presOf" srcId="{D8174C6E-68E0-4EBD-AE1B-70CCE23AF310}" destId="{43FFAF97-9AF8-4D10-86C0-4FEC23963163}" srcOrd="0" destOrd="0" presId="urn:microsoft.com/office/officeart/2005/8/layout/process3"/>
    <dgm:cxn modelId="{FBBB3683-2755-4097-9F72-4BD429F038CB}" srcId="{D8174C6E-68E0-4EBD-AE1B-70CCE23AF310}" destId="{0554D1C2-737B-4D23-8CBC-871AA28DD773}" srcOrd="3" destOrd="0" parTransId="{8366EB30-67A9-4457-BCC0-859C5643B58B}" sibTransId="{EF03AA25-EE85-4936-A9B4-E7F6B0813A23}"/>
    <dgm:cxn modelId="{61DE99C2-345D-46DF-9418-7C6E7E9BC3F3}" type="presOf" srcId="{0554D1C2-737B-4D23-8CBC-871AA28DD773}" destId="{AD13CEF5-5B44-430A-9D11-AF59F7686A5D}" srcOrd="0" destOrd="3" presId="urn:microsoft.com/office/officeart/2005/8/layout/process3"/>
    <dgm:cxn modelId="{1C93732C-35EA-445C-A7C7-E06DBD87DF6B}" srcId="{D8174C6E-68E0-4EBD-AE1B-70CCE23AF310}" destId="{673B4E3D-9662-401B-94E5-BAA3DB3BD320}" srcOrd="4" destOrd="0" parTransId="{94011569-E7CA-4367-9C09-2CA7654A2FBC}" sibTransId="{501A0654-8435-4A6C-BC77-6943CBFD9C8D}"/>
    <dgm:cxn modelId="{31B72E77-11E2-43B6-B1A6-7AF1DD36762E}" type="presOf" srcId="{20F63B01-6F8D-48CB-8585-4F9D9D8F6A8E}" destId="{AD13CEF5-5B44-430A-9D11-AF59F7686A5D}" srcOrd="0" destOrd="0" presId="urn:microsoft.com/office/officeart/2005/8/layout/process3"/>
    <dgm:cxn modelId="{121BB74C-5DD9-4AC0-8332-52AB7D722AA2}" srcId="{D8174C6E-68E0-4EBD-AE1B-70CCE23AF310}" destId="{5CA0DF9F-71DF-4009-B90A-4CFC8AD51D2C}" srcOrd="2" destOrd="0" parTransId="{26FD2B12-7D05-435F-92F9-FBC83ED950CA}" sibTransId="{7D59EB9C-1651-4662-939A-3A6C63A29B9A}"/>
    <dgm:cxn modelId="{2202B6AE-D7A2-42CE-987F-5466E73C8F78}" srcId="{2BFCDC9A-FD18-4EB4-8670-55ED6194DD5D}" destId="{D8174C6E-68E0-4EBD-AE1B-70CCE23AF310}" srcOrd="0" destOrd="0" parTransId="{EE8335BF-A556-4938-BE11-E2C275517FAE}" sibTransId="{A48FF02D-B43B-4B92-86B0-FAF224A80F5A}"/>
    <dgm:cxn modelId="{8FEF11B4-F91C-4D73-977D-948ABAD8DA25}" type="presOf" srcId="{673B4E3D-9662-401B-94E5-BAA3DB3BD320}" destId="{AD13CEF5-5B44-430A-9D11-AF59F7686A5D}" srcOrd="0" destOrd="4" presId="urn:microsoft.com/office/officeart/2005/8/layout/process3"/>
    <dgm:cxn modelId="{5AF19861-8A61-4226-8BAB-8461D1F9561C}" type="presOf" srcId="{5CA0DF9F-71DF-4009-B90A-4CFC8AD51D2C}" destId="{AD13CEF5-5B44-430A-9D11-AF59F7686A5D}" srcOrd="0" destOrd="2" presId="urn:microsoft.com/office/officeart/2005/8/layout/process3"/>
    <dgm:cxn modelId="{63A15CE1-3C93-40D9-B4E4-EC3C89AB95ED}" type="presOf" srcId="{2BFCDC9A-FD18-4EB4-8670-55ED6194DD5D}" destId="{C970E308-9755-4561-9AA9-7729C6ECE8EC}" srcOrd="0" destOrd="0" presId="urn:microsoft.com/office/officeart/2005/8/layout/process3"/>
    <dgm:cxn modelId="{FDD665C8-1159-4E70-86ED-2CE83D3EF1EF}" type="presParOf" srcId="{C970E308-9755-4561-9AA9-7729C6ECE8EC}" destId="{824CFB99-F67A-450E-B154-60FE78E51AED}" srcOrd="0" destOrd="0" presId="urn:microsoft.com/office/officeart/2005/8/layout/process3"/>
    <dgm:cxn modelId="{0A0E4F98-3D35-427C-91F4-8D90AA8F5D5F}" type="presParOf" srcId="{824CFB99-F67A-450E-B154-60FE78E51AED}" destId="{43FFAF97-9AF8-4D10-86C0-4FEC23963163}" srcOrd="0" destOrd="0" presId="urn:microsoft.com/office/officeart/2005/8/layout/process3"/>
    <dgm:cxn modelId="{1211DE2D-3388-492E-8202-228488CAE7F4}" type="presParOf" srcId="{824CFB99-F67A-450E-B154-60FE78E51AED}" destId="{E7F6C7E2-D441-47E7-9705-DE7DA9CA2244}" srcOrd="1" destOrd="0" presId="urn:microsoft.com/office/officeart/2005/8/layout/process3"/>
    <dgm:cxn modelId="{9FD7FDE5-F4A2-4CED-8FDE-9EA0FF8224D0}" type="presParOf" srcId="{824CFB99-F67A-450E-B154-60FE78E51AED}" destId="{AD13CEF5-5B44-430A-9D11-AF59F7686A5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B62FE-74EE-4CE7-A149-EAA2862599C2}">
      <dsp:nvSpPr>
        <dsp:cNvPr id="0" name=""/>
        <dsp:cNvSpPr/>
      </dsp:nvSpPr>
      <dsp:spPr>
        <a:xfrm>
          <a:off x="0" y="822159"/>
          <a:ext cx="2564503" cy="277679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 Staff Assignments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Human resource management plan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Team Performance Assessments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Issue log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Work Performance reports</a:t>
          </a:r>
          <a:endParaRPr lang="en-US" sz="1600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Organizational Process Assets</a:t>
          </a:r>
        </a:p>
      </dsp:txBody>
      <dsp:txXfrm>
        <a:off x="63902" y="886061"/>
        <a:ext cx="2436699" cy="2053961"/>
      </dsp:txXfrm>
    </dsp:sp>
    <dsp:sp modelId="{8D9E2F60-5CF7-4840-8786-270DE9F3BAAC}">
      <dsp:nvSpPr>
        <dsp:cNvPr id="0" name=""/>
        <dsp:cNvSpPr/>
      </dsp:nvSpPr>
      <dsp:spPr>
        <a:xfrm rot="331475">
          <a:off x="364361" y="1271812"/>
          <a:ext cx="3218800" cy="3218800"/>
        </a:xfrm>
        <a:prstGeom prst="leftCircularArrow">
          <a:avLst>
            <a:gd name="adj1" fmla="val 1741"/>
            <a:gd name="adj2" fmla="val 207328"/>
            <a:gd name="adj3" fmla="val 719826"/>
            <a:gd name="adj4" fmla="val 7761476"/>
            <a:gd name="adj5" fmla="val 20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0F025-AEA9-4346-85BE-C58320D68F7C}">
      <dsp:nvSpPr>
        <dsp:cNvPr id="0" name=""/>
        <dsp:cNvSpPr/>
      </dsp:nvSpPr>
      <dsp:spPr>
        <a:xfrm>
          <a:off x="442395" y="3599410"/>
          <a:ext cx="1502952" cy="59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Inputs</a:t>
          </a:r>
          <a:endParaRPr lang="en-US" sz="1800" kern="1200" dirty="0"/>
        </a:p>
      </dsp:txBody>
      <dsp:txXfrm>
        <a:off x="459900" y="3616915"/>
        <a:ext cx="1467942" cy="562664"/>
      </dsp:txXfrm>
    </dsp:sp>
    <dsp:sp modelId="{9F51C0D0-ACD7-4421-8FA6-9C7CB9CAD063}">
      <dsp:nvSpPr>
        <dsp:cNvPr id="0" name=""/>
        <dsp:cNvSpPr/>
      </dsp:nvSpPr>
      <dsp:spPr>
        <a:xfrm>
          <a:off x="2791613" y="1059397"/>
          <a:ext cx="2564503" cy="233483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Observation and </a:t>
          </a:r>
          <a:r>
            <a:rPr lang="en-US" sz="1400" kern="1200" dirty="0" smtClean="0"/>
            <a:t>Conversation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Project Performance Appraisals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Conflict Management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Interpersonal Skills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2845344" y="1613450"/>
        <a:ext cx="2457041" cy="1727053"/>
      </dsp:txXfrm>
    </dsp:sp>
    <dsp:sp modelId="{FB2FB5E9-5E79-422D-A6AF-2C55E7660E50}">
      <dsp:nvSpPr>
        <dsp:cNvPr id="0" name=""/>
        <dsp:cNvSpPr/>
      </dsp:nvSpPr>
      <dsp:spPr>
        <a:xfrm>
          <a:off x="4064805" y="85604"/>
          <a:ext cx="2783788" cy="2783788"/>
        </a:xfrm>
        <a:prstGeom prst="circularArrow">
          <a:avLst>
            <a:gd name="adj1" fmla="val 2013"/>
            <a:gd name="adj2" fmla="val 241216"/>
            <a:gd name="adj3" fmla="val 20084593"/>
            <a:gd name="adj4" fmla="val 13076831"/>
            <a:gd name="adj5" fmla="val 234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3B399-22B2-4003-82B3-37979FEA42C3}">
      <dsp:nvSpPr>
        <dsp:cNvPr id="0" name=""/>
        <dsp:cNvSpPr/>
      </dsp:nvSpPr>
      <dsp:spPr>
        <a:xfrm>
          <a:off x="3725625" y="849034"/>
          <a:ext cx="1502952" cy="59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Tools &amp; Techniques</a:t>
          </a:r>
          <a:endParaRPr lang="en-US" sz="1800" kern="1200" dirty="0"/>
        </a:p>
      </dsp:txBody>
      <dsp:txXfrm>
        <a:off x="3743130" y="866539"/>
        <a:ext cx="1467942" cy="562664"/>
      </dsp:txXfrm>
    </dsp:sp>
    <dsp:sp modelId="{19021B51-C379-4736-943E-E5DEE8DB4695}">
      <dsp:nvSpPr>
        <dsp:cNvPr id="0" name=""/>
        <dsp:cNvSpPr/>
      </dsp:nvSpPr>
      <dsp:spPr>
        <a:xfrm>
          <a:off x="5663870" y="588226"/>
          <a:ext cx="2564503" cy="321266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Enterprise Environmental Factors Updates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Organizational Process Assets Updates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Change Requests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 Management Plan Updates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Project documents updates</a:t>
          </a:r>
          <a:endParaRPr lang="en-US" sz="1600" kern="1200" dirty="0"/>
        </a:p>
      </dsp:txBody>
      <dsp:txXfrm>
        <a:off x="5737802" y="662158"/>
        <a:ext cx="2416639" cy="2376374"/>
      </dsp:txXfrm>
    </dsp:sp>
    <dsp:sp modelId="{F99B86B2-5F20-4124-93C8-F0EABD137E1A}">
      <dsp:nvSpPr>
        <dsp:cNvPr id="0" name=""/>
        <dsp:cNvSpPr/>
      </dsp:nvSpPr>
      <dsp:spPr>
        <a:xfrm>
          <a:off x="6563725" y="3239371"/>
          <a:ext cx="1502952" cy="597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Outputs</a:t>
          </a:r>
          <a:endParaRPr lang="en-US" sz="1800" kern="1200" dirty="0"/>
        </a:p>
      </dsp:txBody>
      <dsp:txXfrm>
        <a:off x="6581230" y="3256876"/>
        <a:ext cx="1467942" cy="562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7143"/>
          <a:ext cx="6830568" cy="1430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Inputs</a:t>
          </a:r>
          <a:endParaRPr lang="en-US" sz="3600" kern="1200" dirty="0"/>
        </a:p>
      </dsp:txBody>
      <dsp:txXfrm>
        <a:off x="0" y="7143"/>
        <a:ext cx="6830568" cy="953764"/>
      </dsp:txXfrm>
    </dsp:sp>
    <dsp:sp modelId="{AD13CEF5-5B44-430A-9D11-AF59F7686A5D}">
      <dsp:nvSpPr>
        <dsp:cNvPr id="0" name=""/>
        <dsp:cNvSpPr/>
      </dsp:nvSpPr>
      <dsp:spPr>
        <a:xfrm>
          <a:off x="1399032" y="960907"/>
          <a:ext cx="6830568" cy="34452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Project Staff Assignments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Human resource management plan</a:t>
          </a:r>
          <a:endParaRPr lang="en-US" sz="2900" kern="1200" dirty="0" smtClean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Team Performance Assessments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Work performance reports</a:t>
          </a:r>
          <a:endParaRPr lang="en-US" sz="2900" kern="1200" dirty="0" smtClean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Issue log</a:t>
          </a:r>
          <a:endParaRPr lang="en-US" sz="2900" kern="1200" dirty="0" smtClean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Organizational Process Assets</a:t>
          </a:r>
        </a:p>
      </dsp:txBody>
      <dsp:txXfrm>
        <a:off x="1499938" y="1061813"/>
        <a:ext cx="6628756" cy="32433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197825"/>
          <a:ext cx="6830568" cy="1555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Tools &amp; Techniques</a:t>
          </a:r>
          <a:endParaRPr lang="en-US" sz="3600" kern="1200" dirty="0"/>
        </a:p>
      </dsp:txBody>
      <dsp:txXfrm>
        <a:off x="0" y="197825"/>
        <a:ext cx="6830568" cy="1036800"/>
      </dsp:txXfrm>
    </dsp:sp>
    <dsp:sp modelId="{AD13CEF5-5B44-430A-9D11-AF59F7686A5D}">
      <dsp:nvSpPr>
        <dsp:cNvPr id="0" name=""/>
        <dsp:cNvSpPr/>
      </dsp:nvSpPr>
      <dsp:spPr>
        <a:xfrm>
          <a:off x="1399032" y="1234625"/>
          <a:ext cx="6830568" cy="29808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Observation and </a:t>
          </a:r>
          <a:r>
            <a:rPr lang="en-US" sz="3600" kern="1200" dirty="0" smtClean="0"/>
            <a:t>Conversation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Project Performance Appraisals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Conflict Management</a:t>
          </a:r>
          <a:endParaRPr lang="en-US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Interpersonal skills</a:t>
          </a:r>
          <a:endParaRPr lang="en-US" sz="3600" kern="1200" dirty="0"/>
        </a:p>
      </dsp:txBody>
      <dsp:txXfrm>
        <a:off x="1486337" y="1321930"/>
        <a:ext cx="6655958" cy="2806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6C7E2-D441-47E7-9705-DE7DA9CA2244}">
      <dsp:nvSpPr>
        <dsp:cNvPr id="0" name=""/>
        <dsp:cNvSpPr/>
      </dsp:nvSpPr>
      <dsp:spPr>
        <a:xfrm>
          <a:off x="0" y="0"/>
          <a:ext cx="6830568" cy="1430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Outputs</a:t>
          </a:r>
          <a:endParaRPr lang="en-US" sz="3600" kern="1200" dirty="0"/>
        </a:p>
      </dsp:txBody>
      <dsp:txXfrm>
        <a:off x="0" y="0"/>
        <a:ext cx="6830568" cy="953764"/>
      </dsp:txXfrm>
    </dsp:sp>
    <dsp:sp modelId="{AD13CEF5-5B44-430A-9D11-AF59F7686A5D}">
      <dsp:nvSpPr>
        <dsp:cNvPr id="0" name=""/>
        <dsp:cNvSpPr/>
      </dsp:nvSpPr>
      <dsp:spPr>
        <a:xfrm>
          <a:off x="1399032" y="1013107"/>
          <a:ext cx="6830568" cy="33408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Enterprise Environmental Factors Updates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Organizational Process Assets Updates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Change Requests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Project document updates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Project Management Plan Updates</a:t>
          </a:r>
          <a:endParaRPr lang="en-US" sz="2900" kern="1200" dirty="0"/>
        </a:p>
      </dsp:txBody>
      <dsp:txXfrm>
        <a:off x="1496881" y="1110956"/>
        <a:ext cx="6634870" cy="3145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B765-3485-4A5C-9C10-F6AB52C0E4CA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0B154-9F03-4FCF-B417-05A95AFA8313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6298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40420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5753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917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4309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3079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56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52443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5788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631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834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903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D981E-D6E7-4198-B761-3A9DFB9C7D01}" type="datetimeFigureOut">
              <a:rPr lang="es-HN" smtClean="0"/>
              <a:t>04/02/2014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3AA9-51ED-4D16-B48E-3EA21C25A0AA}" type="slidenum">
              <a:rPr lang="es-HN" smtClean="0"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0550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18448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dirty="0" smtClean="0"/>
              <a:t>Human Resources Management </a:t>
            </a:r>
            <a:endParaRPr lang="de-DE" sz="4800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Manage Project Team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374465"/>
              </p:ext>
            </p:extLst>
          </p:nvPr>
        </p:nvGraphicFramePr>
        <p:xfrm>
          <a:off x="457200" y="170180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3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Manage Project Team - Inputs</a:t>
            </a:r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122953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7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14350"/>
            <a:ext cx="8229600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Manage Project Team Inputs</a:t>
            </a:r>
            <a:endParaRPr lang="fr-FR" sz="32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43013"/>
            <a:ext cx="8229600" cy="462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Project Staff Assignments</a:t>
            </a:r>
          </a:p>
          <a:p>
            <a:r>
              <a:rPr lang="en-US" dirty="0" smtClean="0"/>
              <a:t>Human </a:t>
            </a:r>
            <a:r>
              <a:rPr lang="en-US" dirty="0" smtClean="0"/>
              <a:t>resource management plan</a:t>
            </a:r>
            <a:endParaRPr lang="en-US" dirty="0" smtClean="0"/>
          </a:p>
          <a:p>
            <a:pPr lvl="1"/>
            <a:r>
              <a:rPr lang="en-US" dirty="0" smtClean="0"/>
              <a:t>Roles and Responsibilities</a:t>
            </a:r>
          </a:p>
          <a:p>
            <a:pPr lvl="1"/>
            <a:r>
              <a:rPr lang="en-US" dirty="0" smtClean="0"/>
              <a:t>Project Organization</a:t>
            </a:r>
          </a:p>
          <a:p>
            <a:pPr lvl="1"/>
            <a:r>
              <a:rPr lang="en-US" dirty="0" smtClean="0"/>
              <a:t>Staffing management plan</a:t>
            </a:r>
          </a:p>
          <a:p>
            <a:r>
              <a:rPr lang="en-US" dirty="0" smtClean="0"/>
              <a:t>Team Performance Assessments</a:t>
            </a:r>
          </a:p>
          <a:p>
            <a:r>
              <a:rPr lang="en-US" dirty="0" smtClean="0"/>
              <a:t>Work Performance </a:t>
            </a:r>
            <a:r>
              <a:rPr lang="en-US" dirty="0" smtClean="0"/>
              <a:t>Reports</a:t>
            </a:r>
          </a:p>
          <a:p>
            <a:r>
              <a:rPr lang="en-US" dirty="0" smtClean="0"/>
              <a:t>Organization Process Assets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fr-FR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21328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/>
              <a:t>Manage Project Team – Tools &amp; Techniques</a:t>
            </a:r>
            <a:endParaRPr lang="en-US" sz="240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882430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514350"/>
            <a:ext cx="9144000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Manage Project Team Tools and Techniques</a:t>
            </a:r>
            <a:endParaRPr lang="fr-FR" sz="32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43013"/>
            <a:ext cx="8229600" cy="46243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Observation and Conversation</a:t>
            </a:r>
          </a:p>
          <a:p>
            <a:r>
              <a:rPr lang="en-US" smtClean="0"/>
              <a:t>Project Performance Appraisal</a:t>
            </a:r>
          </a:p>
          <a:p>
            <a:r>
              <a:rPr lang="en-US" smtClean="0"/>
              <a:t>Conflict management</a:t>
            </a:r>
          </a:p>
          <a:p>
            <a:pPr lvl="1"/>
            <a:r>
              <a:rPr lang="en-US" smtClean="0"/>
              <a:t>General techniques for resolving conflicts</a:t>
            </a:r>
          </a:p>
          <a:p>
            <a:pPr lvl="2"/>
            <a:r>
              <a:rPr lang="en-US" smtClean="0"/>
              <a:t>Withdrawing/Avoiding</a:t>
            </a:r>
          </a:p>
          <a:p>
            <a:pPr lvl="2"/>
            <a:r>
              <a:rPr lang="en-US" smtClean="0"/>
              <a:t>Smoothing/Accommodating</a:t>
            </a:r>
          </a:p>
          <a:p>
            <a:pPr lvl="2"/>
            <a:r>
              <a:rPr lang="en-US" smtClean="0"/>
              <a:t>Compromising</a:t>
            </a:r>
          </a:p>
          <a:p>
            <a:pPr lvl="2"/>
            <a:r>
              <a:rPr lang="en-US" smtClean="0"/>
              <a:t>Forcing</a:t>
            </a:r>
          </a:p>
          <a:p>
            <a:pPr lvl="2"/>
            <a:r>
              <a:rPr lang="en-US" smtClean="0"/>
              <a:t>Collaborating</a:t>
            </a:r>
          </a:p>
          <a:p>
            <a:pPr lvl="2"/>
            <a:r>
              <a:rPr lang="en-US" smtClean="0"/>
              <a:t>Confronting/Problem Solving</a:t>
            </a:r>
            <a:endParaRPr lang="fr-FR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3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514350"/>
            <a:ext cx="8229600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Manage Project Team Tools and Techniques</a:t>
            </a:r>
            <a:endParaRPr lang="fr-FR" sz="32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243013"/>
            <a:ext cx="8229600" cy="462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Interpersonal </a:t>
            </a:r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Influencing</a:t>
            </a:r>
          </a:p>
          <a:p>
            <a:pPr lvl="1"/>
            <a:r>
              <a:rPr lang="en-US" dirty="0" smtClean="0"/>
              <a:t>Effective Decision Making</a:t>
            </a:r>
          </a:p>
          <a:p>
            <a:pPr lvl="1"/>
            <a:endParaRPr lang="fr-FR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28601"/>
            <a:ext cx="7315200" cy="791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Manage Project Team - Outputs</a:t>
            </a:r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881946"/>
              </p:ext>
            </p:extLst>
          </p:nvPr>
        </p:nvGraphicFramePr>
        <p:xfrm>
          <a:off x="457200" y="1718733"/>
          <a:ext cx="8229600" cy="441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Thank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!</a:t>
            </a:r>
            <a:endParaRPr lang="es-HN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662478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193</Words>
  <Application>Microsoft Office PowerPoint</Application>
  <PresentationFormat>On-screen Show (4:3)</PresentationFormat>
  <Paragraphs>67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Paredes</dc:creator>
  <cp:lastModifiedBy>Alejandro Paredes</cp:lastModifiedBy>
  <cp:revision>27</cp:revision>
  <dcterms:created xsi:type="dcterms:W3CDTF">2013-05-12T21:09:25Z</dcterms:created>
  <dcterms:modified xsi:type="dcterms:W3CDTF">2014-02-05T00:24:01Z</dcterms:modified>
</cp:coreProperties>
</file>