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wav" ContentType="audio/x-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8" r:id="rId2"/>
    <p:sldId id="292" r:id="rId3"/>
    <p:sldId id="293" r:id="rId4"/>
    <p:sldId id="319" r:id="rId5"/>
    <p:sldId id="294" r:id="rId6"/>
    <p:sldId id="295" r:id="rId7"/>
    <p:sldId id="296" r:id="rId8"/>
    <p:sldId id="259" r:id="rId9"/>
    <p:sldId id="260" r:id="rId10"/>
    <p:sldId id="261" r:id="rId11"/>
    <p:sldId id="298" r:id="rId12"/>
    <p:sldId id="300" r:id="rId13"/>
    <p:sldId id="301" r:id="rId14"/>
    <p:sldId id="302" r:id="rId15"/>
    <p:sldId id="303" r:id="rId16"/>
    <p:sldId id="304" r:id="rId17"/>
    <p:sldId id="305" r:id="rId18"/>
    <p:sldId id="317" r:id="rId19"/>
    <p:sldId id="308" r:id="rId20"/>
    <p:sldId id="306" r:id="rId21"/>
    <p:sldId id="309" r:id="rId22"/>
    <p:sldId id="310" r:id="rId23"/>
    <p:sldId id="311" r:id="rId24"/>
    <p:sldId id="312" r:id="rId25"/>
    <p:sldId id="313" r:id="rId26"/>
    <p:sldId id="314" r:id="rId27"/>
    <p:sldId id="315" r:id="rId28"/>
    <p:sldId id="316" r:id="rId29"/>
    <p:sldId id="307" r:id="rId30"/>
    <p:sldId id="318" r:id="rId31"/>
  </p:sldIdLst>
  <p:sldSz cx="9144000" cy="6858000" type="screen4x3"/>
  <p:notesSz cx="6858000" cy="9144000"/>
  <p:defaultTextStyle>
    <a:defPPr>
      <a:defRPr lang="es-H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5" d="100"/>
          <a:sy n="55" d="100"/>
        </p:scale>
        <p:origin x="84" y="3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46CBB1-0387-42D3-9133-A0A48A867B3E}"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19F34CF5-4FD0-4E20-B4B5-45382D533C51}">
      <dgm:prSet phldrT="[Text]"/>
      <dgm:spPr/>
      <dgm:t>
        <a:bodyPr/>
        <a:lstStyle/>
        <a:p>
          <a:r>
            <a:rPr lang="en-US" dirty="0" smtClean="0"/>
            <a:t>Identify</a:t>
          </a:r>
          <a:endParaRPr lang="en-US" dirty="0"/>
        </a:p>
      </dgm:t>
    </dgm:pt>
    <dgm:pt modelId="{E2B63C8B-2981-464C-AB20-9C70703FF30B}" type="parTrans" cxnId="{87BFFCEB-4130-46AC-8AE0-C0E665106493}">
      <dgm:prSet/>
      <dgm:spPr/>
      <dgm:t>
        <a:bodyPr/>
        <a:lstStyle/>
        <a:p>
          <a:endParaRPr lang="en-US"/>
        </a:p>
      </dgm:t>
    </dgm:pt>
    <dgm:pt modelId="{791D35BB-F3D9-410E-863F-41584FBF89B5}" type="sibTrans" cxnId="{87BFFCEB-4130-46AC-8AE0-C0E665106493}">
      <dgm:prSet/>
      <dgm:spPr/>
      <dgm:t>
        <a:bodyPr/>
        <a:lstStyle/>
        <a:p>
          <a:endParaRPr lang="en-US"/>
        </a:p>
      </dgm:t>
    </dgm:pt>
    <dgm:pt modelId="{4617EEBF-777E-49B4-B750-6325370A0D18}">
      <dgm:prSet phldrT="[Text]"/>
      <dgm:spPr/>
      <dgm:t>
        <a:bodyPr/>
        <a:lstStyle/>
        <a:p>
          <a:r>
            <a:rPr lang="en-US" dirty="0" smtClean="0"/>
            <a:t>the three processes of communications management as defined by PMBOK</a:t>
          </a:r>
          <a:endParaRPr lang="en-US" dirty="0"/>
        </a:p>
      </dgm:t>
    </dgm:pt>
    <dgm:pt modelId="{01687D61-A386-4313-9F83-D2103455542B}" type="parTrans" cxnId="{3FC5446B-9948-4331-A1F4-00E5A316C5FF}">
      <dgm:prSet/>
      <dgm:spPr/>
      <dgm:t>
        <a:bodyPr/>
        <a:lstStyle/>
        <a:p>
          <a:endParaRPr lang="en-US"/>
        </a:p>
      </dgm:t>
    </dgm:pt>
    <dgm:pt modelId="{0007165F-4EA7-4CF9-AE16-D848CE4619DA}" type="sibTrans" cxnId="{3FC5446B-9948-4331-A1F4-00E5A316C5FF}">
      <dgm:prSet/>
      <dgm:spPr/>
      <dgm:t>
        <a:bodyPr/>
        <a:lstStyle/>
        <a:p>
          <a:endParaRPr lang="en-US"/>
        </a:p>
      </dgm:t>
    </dgm:pt>
    <dgm:pt modelId="{2E7466F3-9B41-4767-8A16-E700894EC703}">
      <dgm:prSet phldrT="[Text]"/>
      <dgm:spPr/>
      <dgm:t>
        <a:bodyPr/>
        <a:lstStyle/>
        <a:p>
          <a:r>
            <a:rPr lang="en-US" dirty="0" smtClean="0"/>
            <a:t>Create</a:t>
          </a:r>
          <a:endParaRPr lang="en-US" dirty="0"/>
        </a:p>
      </dgm:t>
    </dgm:pt>
    <dgm:pt modelId="{EB2845E2-A05E-4B76-907C-2C02E351E53B}" type="parTrans" cxnId="{00F8ECF3-DE7E-4EB1-B761-0630A27CAA4C}">
      <dgm:prSet/>
      <dgm:spPr/>
      <dgm:t>
        <a:bodyPr/>
        <a:lstStyle/>
        <a:p>
          <a:endParaRPr lang="en-US"/>
        </a:p>
      </dgm:t>
    </dgm:pt>
    <dgm:pt modelId="{0316D2C5-88DB-4FC5-BC6B-653044D16D76}" type="sibTrans" cxnId="{00F8ECF3-DE7E-4EB1-B761-0630A27CAA4C}">
      <dgm:prSet/>
      <dgm:spPr/>
      <dgm:t>
        <a:bodyPr/>
        <a:lstStyle/>
        <a:p>
          <a:endParaRPr lang="en-US"/>
        </a:p>
      </dgm:t>
    </dgm:pt>
    <dgm:pt modelId="{4476CDFC-F6BA-4C17-B993-72D3328B95D5}">
      <dgm:prSet phldrT="[Text]"/>
      <dgm:spPr/>
      <dgm:t>
        <a:bodyPr/>
        <a:lstStyle/>
        <a:p>
          <a:r>
            <a:rPr lang="en-US" dirty="0" smtClean="0"/>
            <a:t>a clear and concise communication plan that includes all required information and communication necessary to complete the project successfully</a:t>
          </a:r>
          <a:endParaRPr lang="en-US" dirty="0"/>
        </a:p>
      </dgm:t>
    </dgm:pt>
    <dgm:pt modelId="{F0A21385-669F-4253-8EA4-B3352A39D9C4}" type="parTrans" cxnId="{7CF4C51A-5C47-454A-842D-2A73DEF76C23}">
      <dgm:prSet/>
      <dgm:spPr/>
      <dgm:t>
        <a:bodyPr/>
        <a:lstStyle/>
        <a:p>
          <a:endParaRPr lang="en-US"/>
        </a:p>
      </dgm:t>
    </dgm:pt>
    <dgm:pt modelId="{3CAD5C93-FD33-4444-BDE7-C14BE69EAAD3}" type="sibTrans" cxnId="{7CF4C51A-5C47-454A-842D-2A73DEF76C23}">
      <dgm:prSet/>
      <dgm:spPr/>
      <dgm:t>
        <a:bodyPr/>
        <a:lstStyle/>
        <a:p>
          <a:endParaRPr lang="en-US"/>
        </a:p>
      </dgm:t>
    </dgm:pt>
    <dgm:pt modelId="{9A19A1CE-5512-48DF-B1CA-D42FE76C127A}">
      <dgm:prSet phldrT="[Text]"/>
      <dgm:spPr/>
      <dgm:t>
        <a:bodyPr/>
        <a:lstStyle/>
        <a:p>
          <a:r>
            <a:rPr lang="en-US" dirty="0" smtClean="0"/>
            <a:t>Recognize</a:t>
          </a:r>
          <a:endParaRPr lang="en-US" dirty="0"/>
        </a:p>
      </dgm:t>
    </dgm:pt>
    <dgm:pt modelId="{4A9BFBF7-CF5F-49AF-9326-8AF569D8F5D5}" type="parTrans" cxnId="{DCC477D0-C90C-402A-A731-D1D684C759AB}">
      <dgm:prSet/>
      <dgm:spPr/>
      <dgm:t>
        <a:bodyPr/>
        <a:lstStyle/>
        <a:p>
          <a:endParaRPr lang="en-US"/>
        </a:p>
      </dgm:t>
    </dgm:pt>
    <dgm:pt modelId="{8012AF73-428F-4117-A170-42AF123FD744}" type="sibTrans" cxnId="{DCC477D0-C90C-402A-A731-D1D684C759AB}">
      <dgm:prSet/>
      <dgm:spPr/>
      <dgm:t>
        <a:bodyPr/>
        <a:lstStyle/>
        <a:p>
          <a:endParaRPr lang="en-US"/>
        </a:p>
      </dgm:t>
    </dgm:pt>
    <dgm:pt modelId="{BB7623D2-786E-4A3A-9510-04559B1EC086}">
      <dgm:prSet phldrT="[Text]"/>
      <dgm:spPr/>
      <dgm:t>
        <a:bodyPr/>
        <a:lstStyle/>
        <a:p>
          <a:r>
            <a:rPr lang="en-US" dirty="0" smtClean="0"/>
            <a:t>Processes for their companies or organizations</a:t>
          </a:r>
          <a:endParaRPr lang="en-US" dirty="0"/>
        </a:p>
      </dgm:t>
    </dgm:pt>
    <dgm:pt modelId="{8073ACAA-B6FE-47B3-8797-7B72C4709C99}" type="parTrans" cxnId="{B1C1DF0C-34FC-49CB-B75B-2325E33D69D2}">
      <dgm:prSet/>
      <dgm:spPr/>
      <dgm:t>
        <a:bodyPr/>
        <a:lstStyle/>
        <a:p>
          <a:endParaRPr lang="en-US"/>
        </a:p>
      </dgm:t>
    </dgm:pt>
    <dgm:pt modelId="{5F1A82FF-3B63-40EF-9DD7-658C604CEB79}" type="sibTrans" cxnId="{B1C1DF0C-34FC-49CB-B75B-2325E33D69D2}">
      <dgm:prSet/>
      <dgm:spPr/>
      <dgm:t>
        <a:bodyPr/>
        <a:lstStyle/>
        <a:p>
          <a:endParaRPr lang="en-US"/>
        </a:p>
      </dgm:t>
    </dgm:pt>
    <dgm:pt modelId="{16367413-1EAC-4859-930B-9C47945AF8B0}">
      <dgm:prSet phldrT="[Text]"/>
      <dgm:spPr/>
      <dgm:t>
        <a:bodyPr/>
        <a:lstStyle/>
        <a:p>
          <a:r>
            <a:rPr lang="en-US" dirty="0" smtClean="0"/>
            <a:t>List</a:t>
          </a:r>
          <a:endParaRPr lang="en-US" dirty="0"/>
        </a:p>
      </dgm:t>
    </dgm:pt>
    <dgm:pt modelId="{D910C95E-0F74-4082-B732-2CA8F9390772}" type="parTrans" cxnId="{05221169-6FA4-471B-9E3E-9026A82F1741}">
      <dgm:prSet/>
      <dgm:spPr/>
      <dgm:t>
        <a:bodyPr/>
        <a:lstStyle/>
        <a:p>
          <a:endParaRPr lang="en-US"/>
        </a:p>
      </dgm:t>
    </dgm:pt>
    <dgm:pt modelId="{99AC0C3C-7559-45F2-95F2-5CDB11523F14}" type="sibTrans" cxnId="{05221169-6FA4-471B-9E3E-9026A82F1741}">
      <dgm:prSet/>
      <dgm:spPr/>
      <dgm:t>
        <a:bodyPr/>
        <a:lstStyle/>
        <a:p>
          <a:endParaRPr lang="en-US"/>
        </a:p>
      </dgm:t>
    </dgm:pt>
    <dgm:pt modelId="{4781AF8D-994A-4AEF-8557-7D0B027FC16E}">
      <dgm:prSet/>
      <dgm:spPr/>
      <dgm:t>
        <a:bodyPr/>
        <a:lstStyle/>
        <a:p>
          <a:r>
            <a:rPr lang="en-US" dirty="0" smtClean="0"/>
            <a:t>Techniques and tools of effective project communications</a:t>
          </a:r>
          <a:endParaRPr lang="en-US" dirty="0"/>
        </a:p>
      </dgm:t>
    </dgm:pt>
    <dgm:pt modelId="{2B366BFF-3175-4920-893B-3BAF0AE2284D}" type="parTrans" cxnId="{E4222AB1-71D8-4CB5-BD39-920005D1065E}">
      <dgm:prSet/>
      <dgm:spPr/>
      <dgm:t>
        <a:bodyPr/>
        <a:lstStyle/>
        <a:p>
          <a:endParaRPr lang="en-US"/>
        </a:p>
      </dgm:t>
    </dgm:pt>
    <dgm:pt modelId="{BC1112A9-BB73-461C-AA9B-8AE5342C8C19}" type="sibTrans" cxnId="{E4222AB1-71D8-4CB5-BD39-920005D1065E}">
      <dgm:prSet/>
      <dgm:spPr/>
      <dgm:t>
        <a:bodyPr/>
        <a:lstStyle/>
        <a:p>
          <a:endParaRPr lang="en-US"/>
        </a:p>
      </dgm:t>
    </dgm:pt>
    <dgm:pt modelId="{2C514CAC-AAD8-4803-BCFE-C9C663E20EFF}" type="pres">
      <dgm:prSet presAssocID="{BE46CBB1-0387-42D3-9133-A0A48A867B3E}" presName="Name0" presStyleCnt="0">
        <dgm:presLayoutVars>
          <dgm:dir/>
          <dgm:animLvl val="lvl"/>
          <dgm:resizeHandles val="exact"/>
        </dgm:presLayoutVars>
      </dgm:prSet>
      <dgm:spPr/>
      <dgm:t>
        <a:bodyPr/>
        <a:lstStyle/>
        <a:p>
          <a:endParaRPr lang="en-US"/>
        </a:p>
      </dgm:t>
    </dgm:pt>
    <dgm:pt modelId="{028289F3-C5AB-4F11-BF0A-2760452E6115}" type="pres">
      <dgm:prSet presAssocID="{19F34CF5-4FD0-4E20-B4B5-45382D533C51}" presName="composite" presStyleCnt="0"/>
      <dgm:spPr/>
    </dgm:pt>
    <dgm:pt modelId="{B21C19ED-CA78-475F-94AD-FC214E20FD78}" type="pres">
      <dgm:prSet presAssocID="{19F34CF5-4FD0-4E20-B4B5-45382D533C51}" presName="parTx" presStyleLbl="alignNode1" presStyleIdx="0" presStyleCnt="4">
        <dgm:presLayoutVars>
          <dgm:chMax val="0"/>
          <dgm:chPref val="0"/>
          <dgm:bulletEnabled val="1"/>
        </dgm:presLayoutVars>
      </dgm:prSet>
      <dgm:spPr/>
      <dgm:t>
        <a:bodyPr/>
        <a:lstStyle/>
        <a:p>
          <a:endParaRPr lang="en-US"/>
        </a:p>
      </dgm:t>
    </dgm:pt>
    <dgm:pt modelId="{DA0713E9-A1D2-411D-AECA-E632C1BAE9E2}" type="pres">
      <dgm:prSet presAssocID="{19F34CF5-4FD0-4E20-B4B5-45382D533C51}" presName="desTx" presStyleLbl="alignAccFollowNode1" presStyleIdx="0" presStyleCnt="4">
        <dgm:presLayoutVars>
          <dgm:bulletEnabled val="1"/>
        </dgm:presLayoutVars>
      </dgm:prSet>
      <dgm:spPr/>
      <dgm:t>
        <a:bodyPr/>
        <a:lstStyle/>
        <a:p>
          <a:endParaRPr lang="en-US"/>
        </a:p>
      </dgm:t>
    </dgm:pt>
    <dgm:pt modelId="{6051FD1F-FF7E-4822-99D4-BB8A27BD4268}" type="pres">
      <dgm:prSet presAssocID="{791D35BB-F3D9-410E-863F-41584FBF89B5}" presName="space" presStyleCnt="0"/>
      <dgm:spPr/>
    </dgm:pt>
    <dgm:pt modelId="{36936BA8-F51F-4544-A4AA-0C22810F6669}" type="pres">
      <dgm:prSet presAssocID="{2E7466F3-9B41-4767-8A16-E700894EC703}" presName="composite" presStyleCnt="0"/>
      <dgm:spPr/>
    </dgm:pt>
    <dgm:pt modelId="{11830EAB-DC30-4AAC-9EDF-1DF9DD2F92F3}" type="pres">
      <dgm:prSet presAssocID="{2E7466F3-9B41-4767-8A16-E700894EC703}" presName="parTx" presStyleLbl="alignNode1" presStyleIdx="1" presStyleCnt="4">
        <dgm:presLayoutVars>
          <dgm:chMax val="0"/>
          <dgm:chPref val="0"/>
          <dgm:bulletEnabled val="1"/>
        </dgm:presLayoutVars>
      </dgm:prSet>
      <dgm:spPr/>
      <dgm:t>
        <a:bodyPr/>
        <a:lstStyle/>
        <a:p>
          <a:endParaRPr lang="en-US"/>
        </a:p>
      </dgm:t>
    </dgm:pt>
    <dgm:pt modelId="{E4D3143D-DE00-482B-A87A-D603CBB11C60}" type="pres">
      <dgm:prSet presAssocID="{2E7466F3-9B41-4767-8A16-E700894EC703}" presName="desTx" presStyleLbl="alignAccFollowNode1" presStyleIdx="1" presStyleCnt="4">
        <dgm:presLayoutVars>
          <dgm:bulletEnabled val="1"/>
        </dgm:presLayoutVars>
      </dgm:prSet>
      <dgm:spPr/>
      <dgm:t>
        <a:bodyPr/>
        <a:lstStyle/>
        <a:p>
          <a:endParaRPr lang="en-US"/>
        </a:p>
      </dgm:t>
    </dgm:pt>
    <dgm:pt modelId="{6109F174-DD10-46A2-80CC-32E009FC77FA}" type="pres">
      <dgm:prSet presAssocID="{0316D2C5-88DB-4FC5-BC6B-653044D16D76}" presName="space" presStyleCnt="0"/>
      <dgm:spPr/>
    </dgm:pt>
    <dgm:pt modelId="{E178E7E2-52EC-475C-B289-812E8061D025}" type="pres">
      <dgm:prSet presAssocID="{9A19A1CE-5512-48DF-B1CA-D42FE76C127A}" presName="composite" presStyleCnt="0"/>
      <dgm:spPr/>
    </dgm:pt>
    <dgm:pt modelId="{0D4D7900-A52E-47BB-A07F-EDE578E312E5}" type="pres">
      <dgm:prSet presAssocID="{9A19A1CE-5512-48DF-B1CA-D42FE76C127A}" presName="parTx" presStyleLbl="alignNode1" presStyleIdx="2" presStyleCnt="4">
        <dgm:presLayoutVars>
          <dgm:chMax val="0"/>
          <dgm:chPref val="0"/>
          <dgm:bulletEnabled val="1"/>
        </dgm:presLayoutVars>
      </dgm:prSet>
      <dgm:spPr/>
      <dgm:t>
        <a:bodyPr/>
        <a:lstStyle/>
        <a:p>
          <a:endParaRPr lang="en-US"/>
        </a:p>
      </dgm:t>
    </dgm:pt>
    <dgm:pt modelId="{83F130BD-7A98-4098-8BBD-69D4DFA3F8C3}" type="pres">
      <dgm:prSet presAssocID="{9A19A1CE-5512-48DF-B1CA-D42FE76C127A}" presName="desTx" presStyleLbl="alignAccFollowNode1" presStyleIdx="2" presStyleCnt="4">
        <dgm:presLayoutVars>
          <dgm:bulletEnabled val="1"/>
        </dgm:presLayoutVars>
      </dgm:prSet>
      <dgm:spPr/>
      <dgm:t>
        <a:bodyPr/>
        <a:lstStyle/>
        <a:p>
          <a:endParaRPr lang="en-US"/>
        </a:p>
      </dgm:t>
    </dgm:pt>
    <dgm:pt modelId="{E9BFD7BF-709B-485D-A986-A0A8008040BF}" type="pres">
      <dgm:prSet presAssocID="{8012AF73-428F-4117-A170-42AF123FD744}" presName="space" presStyleCnt="0"/>
      <dgm:spPr/>
    </dgm:pt>
    <dgm:pt modelId="{70285AC0-0AA5-4425-9218-AF114EB27046}" type="pres">
      <dgm:prSet presAssocID="{16367413-1EAC-4859-930B-9C47945AF8B0}" presName="composite" presStyleCnt="0"/>
      <dgm:spPr/>
    </dgm:pt>
    <dgm:pt modelId="{C9B569CC-BB71-4D94-B128-D14486DD7EC0}" type="pres">
      <dgm:prSet presAssocID="{16367413-1EAC-4859-930B-9C47945AF8B0}" presName="parTx" presStyleLbl="alignNode1" presStyleIdx="3" presStyleCnt="4">
        <dgm:presLayoutVars>
          <dgm:chMax val="0"/>
          <dgm:chPref val="0"/>
          <dgm:bulletEnabled val="1"/>
        </dgm:presLayoutVars>
      </dgm:prSet>
      <dgm:spPr/>
      <dgm:t>
        <a:bodyPr/>
        <a:lstStyle/>
        <a:p>
          <a:endParaRPr lang="en-US"/>
        </a:p>
      </dgm:t>
    </dgm:pt>
    <dgm:pt modelId="{FA6DA92B-CC3D-42F8-AF21-FB0F9E47E5E0}" type="pres">
      <dgm:prSet presAssocID="{16367413-1EAC-4859-930B-9C47945AF8B0}" presName="desTx" presStyleLbl="alignAccFollowNode1" presStyleIdx="3" presStyleCnt="4">
        <dgm:presLayoutVars>
          <dgm:bulletEnabled val="1"/>
        </dgm:presLayoutVars>
      </dgm:prSet>
      <dgm:spPr/>
      <dgm:t>
        <a:bodyPr/>
        <a:lstStyle/>
        <a:p>
          <a:endParaRPr lang="en-US"/>
        </a:p>
      </dgm:t>
    </dgm:pt>
  </dgm:ptLst>
  <dgm:cxnLst>
    <dgm:cxn modelId="{6F19C79B-C6F5-4EB4-92D9-EEECAF2B328E}" type="presOf" srcId="{4781AF8D-994A-4AEF-8557-7D0B027FC16E}" destId="{FA6DA92B-CC3D-42F8-AF21-FB0F9E47E5E0}" srcOrd="0" destOrd="0" presId="urn:microsoft.com/office/officeart/2005/8/layout/hList1"/>
    <dgm:cxn modelId="{7CF4C51A-5C47-454A-842D-2A73DEF76C23}" srcId="{2E7466F3-9B41-4767-8A16-E700894EC703}" destId="{4476CDFC-F6BA-4C17-B993-72D3328B95D5}" srcOrd="0" destOrd="0" parTransId="{F0A21385-669F-4253-8EA4-B3352A39D9C4}" sibTransId="{3CAD5C93-FD33-4444-BDE7-C14BE69EAAD3}"/>
    <dgm:cxn modelId="{124F667E-98D3-4C46-8218-156A31BAABA9}" type="presOf" srcId="{2E7466F3-9B41-4767-8A16-E700894EC703}" destId="{11830EAB-DC30-4AAC-9EDF-1DF9DD2F92F3}" srcOrd="0" destOrd="0" presId="urn:microsoft.com/office/officeart/2005/8/layout/hList1"/>
    <dgm:cxn modelId="{2141E785-4EB3-4585-9F4F-276396700D8A}" type="presOf" srcId="{BB7623D2-786E-4A3A-9510-04559B1EC086}" destId="{83F130BD-7A98-4098-8BBD-69D4DFA3F8C3}" srcOrd="0" destOrd="0" presId="urn:microsoft.com/office/officeart/2005/8/layout/hList1"/>
    <dgm:cxn modelId="{87BFFCEB-4130-46AC-8AE0-C0E665106493}" srcId="{BE46CBB1-0387-42D3-9133-A0A48A867B3E}" destId="{19F34CF5-4FD0-4E20-B4B5-45382D533C51}" srcOrd="0" destOrd="0" parTransId="{E2B63C8B-2981-464C-AB20-9C70703FF30B}" sibTransId="{791D35BB-F3D9-410E-863F-41584FBF89B5}"/>
    <dgm:cxn modelId="{7F164284-66B1-4580-875B-EDC7CA4C64B1}" type="presOf" srcId="{16367413-1EAC-4859-930B-9C47945AF8B0}" destId="{C9B569CC-BB71-4D94-B128-D14486DD7EC0}" srcOrd="0" destOrd="0" presId="urn:microsoft.com/office/officeart/2005/8/layout/hList1"/>
    <dgm:cxn modelId="{B866848F-55C3-422B-8FAE-6ED7064D7D49}" type="presOf" srcId="{4617EEBF-777E-49B4-B750-6325370A0D18}" destId="{DA0713E9-A1D2-411D-AECA-E632C1BAE9E2}" srcOrd="0" destOrd="0" presId="urn:microsoft.com/office/officeart/2005/8/layout/hList1"/>
    <dgm:cxn modelId="{DCC477D0-C90C-402A-A731-D1D684C759AB}" srcId="{BE46CBB1-0387-42D3-9133-A0A48A867B3E}" destId="{9A19A1CE-5512-48DF-B1CA-D42FE76C127A}" srcOrd="2" destOrd="0" parTransId="{4A9BFBF7-CF5F-49AF-9326-8AF569D8F5D5}" sibTransId="{8012AF73-428F-4117-A170-42AF123FD744}"/>
    <dgm:cxn modelId="{09CD1F77-E63B-4B97-8C83-720F19224C7A}" type="presOf" srcId="{BE46CBB1-0387-42D3-9133-A0A48A867B3E}" destId="{2C514CAC-AAD8-4803-BCFE-C9C663E20EFF}" srcOrd="0" destOrd="0" presId="urn:microsoft.com/office/officeart/2005/8/layout/hList1"/>
    <dgm:cxn modelId="{823FA1EF-88F4-42EF-B955-CC2D055110A2}" type="presOf" srcId="{19F34CF5-4FD0-4E20-B4B5-45382D533C51}" destId="{B21C19ED-CA78-475F-94AD-FC214E20FD78}" srcOrd="0" destOrd="0" presId="urn:microsoft.com/office/officeart/2005/8/layout/hList1"/>
    <dgm:cxn modelId="{A2C3360B-C9A3-4157-9180-DBCE14FCED18}" type="presOf" srcId="{4476CDFC-F6BA-4C17-B993-72D3328B95D5}" destId="{E4D3143D-DE00-482B-A87A-D603CBB11C60}" srcOrd="0" destOrd="0" presId="urn:microsoft.com/office/officeart/2005/8/layout/hList1"/>
    <dgm:cxn modelId="{00F8ECF3-DE7E-4EB1-B761-0630A27CAA4C}" srcId="{BE46CBB1-0387-42D3-9133-A0A48A867B3E}" destId="{2E7466F3-9B41-4767-8A16-E700894EC703}" srcOrd="1" destOrd="0" parTransId="{EB2845E2-A05E-4B76-907C-2C02E351E53B}" sibTransId="{0316D2C5-88DB-4FC5-BC6B-653044D16D76}"/>
    <dgm:cxn modelId="{F8AA0DA2-AC5A-435D-963E-6B38E71010C4}" type="presOf" srcId="{9A19A1CE-5512-48DF-B1CA-D42FE76C127A}" destId="{0D4D7900-A52E-47BB-A07F-EDE578E312E5}" srcOrd="0" destOrd="0" presId="urn:microsoft.com/office/officeart/2005/8/layout/hList1"/>
    <dgm:cxn modelId="{05221169-6FA4-471B-9E3E-9026A82F1741}" srcId="{BE46CBB1-0387-42D3-9133-A0A48A867B3E}" destId="{16367413-1EAC-4859-930B-9C47945AF8B0}" srcOrd="3" destOrd="0" parTransId="{D910C95E-0F74-4082-B732-2CA8F9390772}" sibTransId="{99AC0C3C-7559-45F2-95F2-5CDB11523F14}"/>
    <dgm:cxn modelId="{E4222AB1-71D8-4CB5-BD39-920005D1065E}" srcId="{16367413-1EAC-4859-930B-9C47945AF8B0}" destId="{4781AF8D-994A-4AEF-8557-7D0B027FC16E}" srcOrd="0" destOrd="0" parTransId="{2B366BFF-3175-4920-893B-3BAF0AE2284D}" sibTransId="{BC1112A9-BB73-461C-AA9B-8AE5342C8C19}"/>
    <dgm:cxn modelId="{3FC5446B-9948-4331-A1F4-00E5A316C5FF}" srcId="{19F34CF5-4FD0-4E20-B4B5-45382D533C51}" destId="{4617EEBF-777E-49B4-B750-6325370A0D18}" srcOrd="0" destOrd="0" parTransId="{01687D61-A386-4313-9F83-D2103455542B}" sibTransId="{0007165F-4EA7-4CF9-AE16-D848CE4619DA}"/>
    <dgm:cxn modelId="{B1C1DF0C-34FC-49CB-B75B-2325E33D69D2}" srcId="{9A19A1CE-5512-48DF-B1CA-D42FE76C127A}" destId="{BB7623D2-786E-4A3A-9510-04559B1EC086}" srcOrd="0" destOrd="0" parTransId="{8073ACAA-B6FE-47B3-8797-7B72C4709C99}" sibTransId="{5F1A82FF-3B63-40EF-9DD7-658C604CEB79}"/>
    <dgm:cxn modelId="{0CAE3F51-8F1F-40E7-806E-DD35CE76B2F3}" type="presParOf" srcId="{2C514CAC-AAD8-4803-BCFE-C9C663E20EFF}" destId="{028289F3-C5AB-4F11-BF0A-2760452E6115}" srcOrd="0" destOrd="0" presId="urn:microsoft.com/office/officeart/2005/8/layout/hList1"/>
    <dgm:cxn modelId="{F1A9A227-5A98-4D57-8A12-00527E0EF453}" type="presParOf" srcId="{028289F3-C5AB-4F11-BF0A-2760452E6115}" destId="{B21C19ED-CA78-475F-94AD-FC214E20FD78}" srcOrd="0" destOrd="0" presId="urn:microsoft.com/office/officeart/2005/8/layout/hList1"/>
    <dgm:cxn modelId="{2918750F-8237-478C-8DB1-201C9DCC305B}" type="presParOf" srcId="{028289F3-C5AB-4F11-BF0A-2760452E6115}" destId="{DA0713E9-A1D2-411D-AECA-E632C1BAE9E2}" srcOrd="1" destOrd="0" presId="urn:microsoft.com/office/officeart/2005/8/layout/hList1"/>
    <dgm:cxn modelId="{18037DAA-148C-4107-BB0F-C4E9F4347164}" type="presParOf" srcId="{2C514CAC-AAD8-4803-BCFE-C9C663E20EFF}" destId="{6051FD1F-FF7E-4822-99D4-BB8A27BD4268}" srcOrd="1" destOrd="0" presId="urn:microsoft.com/office/officeart/2005/8/layout/hList1"/>
    <dgm:cxn modelId="{A3C9CD47-8F2A-4F21-B68F-B034157028A9}" type="presParOf" srcId="{2C514CAC-AAD8-4803-BCFE-C9C663E20EFF}" destId="{36936BA8-F51F-4544-A4AA-0C22810F6669}" srcOrd="2" destOrd="0" presId="urn:microsoft.com/office/officeart/2005/8/layout/hList1"/>
    <dgm:cxn modelId="{0A546AA7-A1E6-4E40-8F98-48CF393C021E}" type="presParOf" srcId="{36936BA8-F51F-4544-A4AA-0C22810F6669}" destId="{11830EAB-DC30-4AAC-9EDF-1DF9DD2F92F3}" srcOrd="0" destOrd="0" presId="urn:microsoft.com/office/officeart/2005/8/layout/hList1"/>
    <dgm:cxn modelId="{F88B5A49-EA51-480C-9383-2F2E1DB881BB}" type="presParOf" srcId="{36936BA8-F51F-4544-A4AA-0C22810F6669}" destId="{E4D3143D-DE00-482B-A87A-D603CBB11C60}" srcOrd="1" destOrd="0" presId="urn:microsoft.com/office/officeart/2005/8/layout/hList1"/>
    <dgm:cxn modelId="{948704CF-A8C3-401A-9AB6-FD48B4182E5E}" type="presParOf" srcId="{2C514CAC-AAD8-4803-BCFE-C9C663E20EFF}" destId="{6109F174-DD10-46A2-80CC-32E009FC77FA}" srcOrd="3" destOrd="0" presId="urn:microsoft.com/office/officeart/2005/8/layout/hList1"/>
    <dgm:cxn modelId="{DC07C72F-631A-4C9C-8C47-D40BCD1CAB00}" type="presParOf" srcId="{2C514CAC-AAD8-4803-BCFE-C9C663E20EFF}" destId="{E178E7E2-52EC-475C-B289-812E8061D025}" srcOrd="4" destOrd="0" presId="urn:microsoft.com/office/officeart/2005/8/layout/hList1"/>
    <dgm:cxn modelId="{E1464C05-D1BE-4B6D-A558-82DB97D9F7FF}" type="presParOf" srcId="{E178E7E2-52EC-475C-B289-812E8061D025}" destId="{0D4D7900-A52E-47BB-A07F-EDE578E312E5}" srcOrd="0" destOrd="0" presId="urn:microsoft.com/office/officeart/2005/8/layout/hList1"/>
    <dgm:cxn modelId="{278861B3-D692-4669-B3E5-D1A97863AE9F}" type="presParOf" srcId="{E178E7E2-52EC-475C-B289-812E8061D025}" destId="{83F130BD-7A98-4098-8BBD-69D4DFA3F8C3}" srcOrd="1" destOrd="0" presId="urn:microsoft.com/office/officeart/2005/8/layout/hList1"/>
    <dgm:cxn modelId="{C153DC76-5C93-4302-83B3-86BF72A9B09D}" type="presParOf" srcId="{2C514CAC-AAD8-4803-BCFE-C9C663E20EFF}" destId="{E9BFD7BF-709B-485D-A986-A0A8008040BF}" srcOrd="5" destOrd="0" presId="urn:microsoft.com/office/officeart/2005/8/layout/hList1"/>
    <dgm:cxn modelId="{8F463869-A6F0-47B1-A949-530066CA8536}" type="presParOf" srcId="{2C514CAC-AAD8-4803-BCFE-C9C663E20EFF}" destId="{70285AC0-0AA5-4425-9218-AF114EB27046}" srcOrd="6" destOrd="0" presId="urn:microsoft.com/office/officeart/2005/8/layout/hList1"/>
    <dgm:cxn modelId="{4918E52F-DB7A-4E0F-B5CD-D1531E24942F}" type="presParOf" srcId="{70285AC0-0AA5-4425-9218-AF114EB27046}" destId="{C9B569CC-BB71-4D94-B128-D14486DD7EC0}" srcOrd="0" destOrd="0" presId="urn:microsoft.com/office/officeart/2005/8/layout/hList1"/>
    <dgm:cxn modelId="{50153118-A5EA-4CA8-9DB0-A3BA8EC2BC89}" type="presParOf" srcId="{70285AC0-0AA5-4425-9218-AF114EB27046}" destId="{FA6DA92B-CC3D-42F8-AF21-FB0F9E47E5E0}"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B79C8B-0FE0-4FF6-9D85-17C743A2B09B}" type="doc">
      <dgm:prSet loTypeId="urn:microsoft.com/office/officeart/2005/8/layout/hProcess4" loCatId="process" qsTypeId="urn:microsoft.com/office/officeart/2005/8/quickstyle/simple1" qsCatId="simple" csTypeId="urn:microsoft.com/office/officeart/2005/8/colors/accent0_2" csCatId="mainScheme" phldr="1"/>
      <dgm:spPr/>
    </dgm:pt>
    <dgm:pt modelId="{9C3CFA62-8B8B-41EF-9A45-CDCC5CBFAAC0}">
      <dgm:prSet phldrT="[Text]"/>
      <dgm:spPr/>
      <dgm:t>
        <a:bodyPr/>
        <a:lstStyle/>
        <a:p>
          <a:r>
            <a:rPr lang="en-US" dirty="0" smtClean="0"/>
            <a:t>Inputs</a:t>
          </a:r>
          <a:endParaRPr lang="en-US" dirty="0"/>
        </a:p>
      </dgm:t>
    </dgm:pt>
    <dgm:pt modelId="{C64A7B10-2F4A-4439-87A5-B933F333F4FD}" type="parTrans" cxnId="{1F4A8281-1BB6-48AD-8835-C9FABBF6B5D6}">
      <dgm:prSet/>
      <dgm:spPr/>
      <dgm:t>
        <a:bodyPr/>
        <a:lstStyle/>
        <a:p>
          <a:endParaRPr lang="en-US"/>
        </a:p>
      </dgm:t>
    </dgm:pt>
    <dgm:pt modelId="{1ED63995-4C7B-4572-9C01-86333CDE4874}" type="sibTrans" cxnId="{1F4A8281-1BB6-48AD-8835-C9FABBF6B5D6}">
      <dgm:prSet/>
      <dgm:spPr/>
      <dgm:t>
        <a:bodyPr/>
        <a:lstStyle/>
        <a:p>
          <a:endParaRPr lang="en-US"/>
        </a:p>
      </dgm:t>
    </dgm:pt>
    <dgm:pt modelId="{F3568F66-D8BA-443F-B168-F3D9B20DFA93}">
      <dgm:prSet phldrT="[Text]"/>
      <dgm:spPr/>
      <dgm:t>
        <a:bodyPr/>
        <a:lstStyle/>
        <a:p>
          <a:r>
            <a:rPr lang="en-US" dirty="0" smtClean="0"/>
            <a:t>Tools &amp; Techniques</a:t>
          </a:r>
          <a:endParaRPr lang="en-US" dirty="0"/>
        </a:p>
      </dgm:t>
    </dgm:pt>
    <dgm:pt modelId="{65D46E5E-45C2-42BA-9AE2-62DCA8F1664C}" type="parTrans" cxnId="{01408C58-CD3E-45AB-8CC9-2C5D2B77433C}">
      <dgm:prSet/>
      <dgm:spPr/>
      <dgm:t>
        <a:bodyPr/>
        <a:lstStyle/>
        <a:p>
          <a:endParaRPr lang="en-US"/>
        </a:p>
      </dgm:t>
    </dgm:pt>
    <dgm:pt modelId="{F6019CA8-E57F-414B-8020-B3B3726ACB81}" type="sibTrans" cxnId="{01408C58-CD3E-45AB-8CC9-2C5D2B77433C}">
      <dgm:prSet/>
      <dgm:spPr/>
      <dgm:t>
        <a:bodyPr/>
        <a:lstStyle/>
        <a:p>
          <a:endParaRPr lang="en-US"/>
        </a:p>
      </dgm:t>
    </dgm:pt>
    <dgm:pt modelId="{8EB553A7-DA8B-4D42-916B-3252CEA13480}">
      <dgm:prSet phldrT="[Text]"/>
      <dgm:spPr/>
      <dgm:t>
        <a:bodyPr/>
        <a:lstStyle/>
        <a:p>
          <a:r>
            <a:rPr lang="en-US" dirty="0" smtClean="0"/>
            <a:t>Outputs</a:t>
          </a:r>
          <a:endParaRPr lang="en-US" dirty="0"/>
        </a:p>
      </dgm:t>
    </dgm:pt>
    <dgm:pt modelId="{C4E2D161-21F9-416C-8359-1982817CBADC}" type="parTrans" cxnId="{C75DE873-80A3-444B-9DFE-4719CECCD47B}">
      <dgm:prSet/>
      <dgm:spPr/>
      <dgm:t>
        <a:bodyPr/>
        <a:lstStyle/>
        <a:p>
          <a:endParaRPr lang="en-US"/>
        </a:p>
      </dgm:t>
    </dgm:pt>
    <dgm:pt modelId="{29AFF002-A72E-4DC6-A726-7F1BA13CFA1F}" type="sibTrans" cxnId="{C75DE873-80A3-444B-9DFE-4719CECCD47B}">
      <dgm:prSet/>
      <dgm:spPr/>
      <dgm:t>
        <a:bodyPr/>
        <a:lstStyle/>
        <a:p>
          <a:endParaRPr lang="en-US"/>
        </a:p>
      </dgm:t>
    </dgm:pt>
    <dgm:pt modelId="{09EAF3DC-4428-4E4E-A21B-105D0F43381E}">
      <dgm:prSet phldrT="[Text]" custT="1"/>
      <dgm:spPr/>
      <dgm:t>
        <a:bodyPr/>
        <a:lstStyle/>
        <a:p>
          <a:r>
            <a:rPr lang="en-US" sz="1600" dirty="0" smtClean="0"/>
            <a:t>Stakeholder register</a:t>
          </a:r>
          <a:endParaRPr lang="en-US" sz="1600" dirty="0"/>
        </a:p>
      </dgm:t>
    </dgm:pt>
    <dgm:pt modelId="{4356A09C-3F42-47B1-9E3F-D6B0EA060E67}" type="parTrans" cxnId="{02752E82-0499-429A-BA0C-D8BDDC890DDE}">
      <dgm:prSet/>
      <dgm:spPr/>
      <dgm:t>
        <a:bodyPr/>
        <a:lstStyle/>
        <a:p>
          <a:endParaRPr lang="en-US"/>
        </a:p>
      </dgm:t>
    </dgm:pt>
    <dgm:pt modelId="{7D041150-912A-4F8B-8A9D-B37F1999A364}" type="sibTrans" cxnId="{02752E82-0499-429A-BA0C-D8BDDC890DDE}">
      <dgm:prSet/>
      <dgm:spPr/>
      <dgm:t>
        <a:bodyPr/>
        <a:lstStyle/>
        <a:p>
          <a:endParaRPr lang="en-US"/>
        </a:p>
      </dgm:t>
    </dgm:pt>
    <dgm:pt modelId="{0ABAA884-D3E2-4A51-8567-EB75AFEE5E6C}">
      <dgm:prSet custT="1"/>
      <dgm:spPr>
        <a:solidFill>
          <a:schemeClr val="bg1">
            <a:lumMod val="85000"/>
          </a:schemeClr>
        </a:solidFill>
      </dgm:spPr>
      <dgm:t>
        <a:bodyPr/>
        <a:lstStyle/>
        <a:p>
          <a:r>
            <a:rPr lang="en-US" sz="1400" dirty="0" smtClean="0"/>
            <a:t>Communications Requirements Analysis</a:t>
          </a:r>
          <a:endParaRPr lang="en-US" sz="1400" dirty="0"/>
        </a:p>
      </dgm:t>
    </dgm:pt>
    <dgm:pt modelId="{D780054A-C1BB-416F-8EE3-2453C4B92968}" type="parTrans" cxnId="{986B1921-DA9D-46F6-98FD-4EB5C698E7F8}">
      <dgm:prSet/>
      <dgm:spPr/>
      <dgm:t>
        <a:bodyPr/>
        <a:lstStyle/>
        <a:p>
          <a:endParaRPr lang="en-US"/>
        </a:p>
      </dgm:t>
    </dgm:pt>
    <dgm:pt modelId="{3E75A294-DD9A-4F90-BF13-E513C84A0EA0}" type="sibTrans" cxnId="{986B1921-DA9D-46F6-98FD-4EB5C698E7F8}">
      <dgm:prSet/>
      <dgm:spPr/>
      <dgm:t>
        <a:bodyPr/>
        <a:lstStyle/>
        <a:p>
          <a:endParaRPr lang="en-US"/>
        </a:p>
      </dgm:t>
    </dgm:pt>
    <dgm:pt modelId="{251CE271-21F0-48C2-9414-03C098B91C1D}">
      <dgm:prSet custT="1"/>
      <dgm:spPr/>
      <dgm:t>
        <a:bodyPr/>
        <a:lstStyle/>
        <a:p>
          <a:r>
            <a:rPr lang="en-US" sz="1600" dirty="0" smtClean="0"/>
            <a:t>Communications Management Plan</a:t>
          </a:r>
          <a:endParaRPr lang="en-US" sz="1600" dirty="0"/>
        </a:p>
      </dgm:t>
    </dgm:pt>
    <dgm:pt modelId="{04B84490-7019-4FB8-9A3E-F8812352C831}" type="parTrans" cxnId="{DAAFE1C4-0F16-417A-8832-B47C58426B35}">
      <dgm:prSet/>
      <dgm:spPr/>
      <dgm:t>
        <a:bodyPr/>
        <a:lstStyle/>
        <a:p>
          <a:endParaRPr lang="en-US"/>
        </a:p>
      </dgm:t>
    </dgm:pt>
    <dgm:pt modelId="{8536D4FE-717B-4BF4-A6E6-50623A70934E}" type="sibTrans" cxnId="{DAAFE1C4-0F16-417A-8832-B47C58426B35}">
      <dgm:prSet/>
      <dgm:spPr/>
      <dgm:t>
        <a:bodyPr/>
        <a:lstStyle/>
        <a:p>
          <a:endParaRPr lang="en-US"/>
        </a:p>
      </dgm:t>
    </dgm:pt>
    <dgm:pt modelId="{769C2851-FAC8-4C4D-B8C8-4B634F5D1CB4}">
      <dgm:prSet custT="1"/>
      <dgm:spPr>
        <a:solidFill>
          <a:schemeClr val="bg1">
            <a:lumMod val="85000"/>
          </a:schemeClr>
        </a:solidFill>
      </dgm:spPr>
      <dgm:t>
        <a:bodyPr/>
        <a:lstStyle/>
        <a:p>
          <a:r>
            <a:rPr lang="en-US" sz="1400" dirty="0" smtClean="0"/>
            <a:t>Communication Technology</a:t>
          </a:r>
          <a:endParaRPr lang="en-US" sz="1400" dirty="0"/>
        </a:p>
      </dgm:t>
    </dgm:pt>
    <dgm:pt modelId="{BA8748B1-7587-4A69-962C-5A8F23DAA2CE}" type="parTrans" cxnId="{9DDBA1B9-B5F3-45F6-8F78-912DB0751078}">
      <dgm:prSet/>
      <dgm:spPr/>
      <dgm:t>
        <a:bodyPr/>
        <a:lstStyle/>
        <a:p>
          <a:endParaRPr lang="en-US"/>
        </a:p>
      </dgm:t>
    </dgm:pt>
    <dgm:pt modelId="{957637E8-9619-4ED5-9519-EB46DFCFDE2E}" type="sibTrans" cxnId="{9DDBA1B9-B5F3-45F6-8F78-912DB0751078}">
      <dgm:prSet/>
      <dgm:spPr/>
      <dgm:t>
        <a:bodyPr/>
        <a:lstStyle/>
        <a:p>
          <a:endParaRPr lang="en-US"/>
        </a:p>
      </dgm:t>
    </dgm:pt>
    <dgm:pt modelId="{99AC655B-385E-4B02-8EDD-4FFD5E71F3E8}">
      <dgm:prSet custT="1"/>
      <dgm:spPr>
        <a:solidFill>
          <a:schemeClr val="bg1">
            <a:lumMod val="85000"/>
          </a:schemeClr>
        </a:solidFill>
      </dgm:spPr>
      <dgm:t>
        <a:bodyPr/>
        <a:lstStyle/>
        <a:p>
          <a:r>
            <a:rPr lang="en-US" sz="1400" dirty="0" smtClean="0"/>
            <a:t>Communication Models</a:t>
          </a:r>
          <a:endParaRPr lang="en-US" sz="1400" dirty="0"/>
        </a:p>
      </dgm:t>
    </dgm:pt>
    <dgm:pt modelId="{CDE9E8E8-3BE9-4AD9-85F5-AC815E1E1388}" type="parTrans" cxnId="{B8EBE517-A1D4-44B2-A1B8-49E7FFA303EE}">
      <dgm:prSet/>
      <dgm:spPr/>
      <dgm:t>
        <a:bodyPr/>
        <a:lstStyle/>
        <a:p>
          <a:endParaRPr lang="en-US"/>
        </a:p>
      </dgm:t>
    </dgm:pt>
    <dgm:pt modelId="{9899822B-8D74-4B6A-A0E8-AE10A44181F4}" type="sibTrans" cxnId="{B8EBE517-A1D4-44B2-A1B8-49E7FFA303EE}">
      <dgm:prSet/>
      <dgm:spPr/>
      <dgm:t>
        <a:bodyPr/>
        <a:lstStyle/>
        <a:p>
          <a:endParaRPr lang="en-US"/>
        </a:p>
      </dgm:t>
    </dgm:pt>
    <dgm:pt modelId="{665D0219-7B75-411A-AA32-435C2DAB8ED0}">
      <dgm:prSet custT="1"/>
      <dgm:spPr>
        <a:solidFill>
          <a:schemeClr val="bg1">
            <a:lumMod val="85000"/>
          </a:schemeClr>
        </a:solidFill>
      </dgm:spPr>
      <dgm:t>
        <a:bodyPr/>
        <a:lstStyle/>
        <a:p>
          <a:r>
            <a:rPr lang="en-US" sz="1400" dirty="0" smtClean="0"/>
            <a:t>Communication Methods</a:t>
          </a:r>
          <a:endParaRPr lang="en-US" sz="1400" dirty="0"/>
        </a:p>
      </dgm:t>
    </dgm:pt>
    <dgm:pt modelId="{CE08C723-072E-40E2-92CD-78B6E85609CD}" type="parTrans" cxnId="{1CD5A5BF-A024-407B-BD32-9953AE39A6F4}">
      <dgm:prSet/>
      <dgm:spPr/>
      <dgm:t>
        <a:bodyPr/>
        <a:lstStyle/>
        <a:p>
          <a:endParaRPr lang="en-US"/>
        </a:p>
      </dgm:t>
    </dgm:pt>
    <dgm:pt modelId="{F89A33C1-3247-4184-971A-F628B4CBC0E6}" type="sibTrans" cxnId="{1CD5A5BF-A024-407B-BD32-9953AE39A6F4}">
      <dgm:prSet/>
      <dgm:spPr/>
      <dgm:t>
        <a:bodyPr/>
        <a:lstStyle/>
        <a:p>
          <a:endParaRPr lang="en-US"/>
        </a:p>
      </dgm:t>
    </dgm:pt>
    <dgm:pt modelId="{BB306A32-CDEA-4A8D-8961-46419A6C657F}">
      <dgm:prSet custT="1"/>
      <dgm:spPr>
        <a:solidFill>
          <a:schemeClr val="bg1">
            <a:lumMod val="85000"/>
          </a:schemeClr>
        </a:solidFill>
      </dgm:spPr>
      <dgm:t>
        <a:bodyPr/>
        <a:lstStyle/>
        <a:p>
          <a:endParaRPr lang="en-US" sz="1600" dirty="0"/>
        </a:p>
      </dgm:t>
    </dgm:pt>
    <dgm:pt modelId="{08DB89E9-39AB-4655-8A0C-2833B700C7CA}" type="parTrans" cxnId="{04FA169C-67E3-475E-BCF6-7C66CE9FC738}">
      <dgm:prSet/>
      <dgm:spPr/>
      <dgm:t>
        <a:bodyPr/>
        <a:lstStyle/>
        <a:p>
          <a:endParaRPr lang="en-US"/>
        </a:p>
      </dgm:t>
    </dgm:pt>
    <dgm:pt modelId="{4DDAEF9B-58D4-4BEF-8142-AE966C769D4B}" type="sibTrans" cxnId="{04FA169C-67E3-475E-BCF6-7C66CE9FC738}">
      <dgm:prSet/>
      <dgm:spPr/>
      <dgm:t>
        <a:bodyPr/>
        <a:lstStyle/>
        <a:p>
          <a:endParaRPr lang="en-US"/>
        </a:p>
      </dgm:t>
    </dgm:pt>
    <dgm:pt modelId="{8487F5F5-488A-492B-8C74-41059D9C561E}">
      <dgm:prSet custT="1"/>
      <dgm:spPr>
        <a:solidFill>
          <a:schemeClr val="bg1">
            <a:lumMod val="85000"/>
          </a:schemeClr>
        </a:solidFill>
      </dgm:spPr>
      <dgm:t>
        <a:bodyPr/>
        <a:lstStyle/>
        <a:p>
          <a:endParaRPr lang="en-US" sz="1400" dirty="0"/>
        </a:p>
      </dgm:t>
    </dgm:pt>
    <dgm:pt modelId="{A9CCC4C6-B60C-4CD5-8B62-18E11A1D7BF9}" type="parTrans" cxnId="{F0B5405A-E47B-4F7E-8D80-02C876019565}">
      <dgm:prSet/>
      <dgm:spPr/>
      <dgm:t>
        <a:bodyPr/>
        <a:lstStyle/>
        <a:p>
          <a:endParaRPr lang="en-US"/>
        </a:p>
      </dgm:t>
    </dgm:pt>
    <dgm:pt modelId="{C61C3E27-3DD6-4818-B5AB-6804AC893EB8}" type="sibTrans" cxnId="{F0B5405A-E47B-4F7E-8D80-02C876019565}">
      <dgm:prSet/>
      <dgm:spPr/>
      <dgm:t>
        <a:bodyPr/>
        <a:lstStyle/>
        <a:p>
          <a:endParaRPr lang="en-US"/>
        </a:p>
      </dgm:t>
    </dgm:pt>
    <dgm:pt modelId="{6BE09B69-F324-451A-8249-07337CC95378}">
      <dgm:prSet custT="1"/>
      <dgm:spPr/>
      <dgm:t>
        <a:bodyPr/>
        <a:lstStyle/>
        <a:p>
          <a:r>
            <a:rPr lang="en-US" sz="1600" dirty="0" smtClean="0"/>
            <a:t>Project Document Updates</a:t>
          </a:r>
          <a:endParaRPr lang="en-US" sz="1600" dirty="0"/>
        </a:p>
      </dgm:t>
    </dgm:pt>
    <dgm:pt modelId="{A1F3171B-555C-4C81-B0C2-03DDD00EB076}" type="parTrans" cxnId="{D932FEFE-989D-40A8-BAFC-FF03339162C6}">
      <dgm:prSet/>
      <dgm:spPr/>
      <dgm:t>
        <a:bodyPr/>
        <a:lstStyle/>
        <a:p>
          <a:endParaRPr lang="en-US"/>
        </a:p>
      </dgm:t>
    </dgm:pt>
    <dgm:pt modelId="{5A81F768-6333-469B-8C82-7126179934BB}" type="sibTrans" cxnId="{D932FEFE-989D-40A8-BAFC-FF03339162C6}">
      <dgm:prSet/>
      <dgm:spPr/>
      <dgm:t>
        <a:bodyPr/>
        <a:lstStyle/>
        <a:p>
          <a:endParaRPr lang="en-US"/>
        </a:p>
      </dgm:t>
    </dgm:pt>
    <dgm:pt modelId="{7A5B49E1-505E-4A3B-AD54-1365013BB4C5}">
      <dgm:prSet phldrT="[Text]" custT="1"/>
      <dgm:spPr/>
      <dgm:t>
        <a:bodyPr/>
        <a:lstStyle/>
        <a:p>
          <a:r>
            <a:rPr lang="en-US" sz="1600" dirty="0" smtClean="0"/>
            <a:t>Project Management Plan</a:t>
          </a:r>
          <a:endParaRPr lang="en-US" sz="1600" dirty="0"/>
        </a:p>
      </dgm:t>
    </dgm:pt>
    <dgm:pt modelId="{A6F65452-3F92-48ED-B87B-E4F30F72286F}" type="parTrans" cxnId="{105566C7-3448-4D9C-8298-C6DFF03F253D}">
      <dgm:prSet/>
      <dgm:spPr/>
      <dgm:t>
        <a:bodyPr/>
        <a:lstStyle/>
        <a:p>
          <a:endParaRPr lang="en-US"/>
        </a:p>
      </dgm:t>
    </dgm:pt>
    <dgm:pt modelId="{786F5FF7-0AA0-4C61-8587-93AA108CC682}" type="sibTrans" cxnId="{105566C7-3448-4D9C-8298-C6DFF03F253D}">
      <dgm:prSet/>
      <dgm:spPr/>
      <dgm:t>
        <a:bodyPr/>
        <a:lstStyle/>
        <a:p>
          <a:endParaRPr lang="en-US"/>
        </a:p>
      </dgm:t>
    </dgm:pt>
    <dgm:pt modelId="{2B86DC37-29DD-4E51-88DD-93CA6C05C898}">
      <dgm:prSet phldrT="[Text]" custT="1"/>
      <dgm:spPr/>
      <dgm:t>
        <a:bodyPr/>
        <a:lstStyle/>
        <a:p>
          <a:r>
            <a:rPr lang="en-US" sz="1600" dirty="0" smtClean="0"/>
            <a:t>Enterprise Environmental Factors</a:t>
          </a:r>
          <a:endParaRPr lang="en-US" sz="1600" dirty="0"/>
        </a:p>
      </dgm:t>
    </dgm:pt>
    <dgm:pt modelId="{3289BDC8-EF63-43E1-A49A-D40325AA5693}" type="parTrans" cxnId="{F560CD16-740F-499B-B279-029F6108ADDF}">
      <dgm:prSet/>
      <dgm:spPr/>
      <dgm:t>
        <a:bodyPr/>
        <a:lstStyle/>
        <a:p>
          <a:endParaRPr lang="en-US"/>
        </a:p>
      </dgm:t>
    </dgm:pt>
    <dgm:pt modelId="{C0400EEE-DC7D-428E-BB3D-5A7DD4788BB5}" type="sibTrans" cxnId="{F560CD16-740F-499B-B279-029F6108ADDF}">
      <dgm:prSet/>
      <dgm:spPr/>
      <dgm:t>
        <a:bodyPr/>
        <a:lstStyle/>
        <a:p>
          <a:endParaRPr lang="en-US"/>
        </a:p>
      </dgm:t>
    </dgm:pt>
    <dgm:pt modelId="{A892EA16-6E38-4195-971E-A26287936C28}">
      <dgm:prSet phldrT="[Text]" custT="1"/>
      <dgm:spPr/>
      <dgm:t>
        <a:bodyPr/>
        <a:lstStyle/>
        <a:p>
          <a:r>
            <a:rPr lang="en-US" sz="1600" dirty="0" smtClean="0"/>
            <a:t>Organizational Process Assets</a:t>
          </a:r>
          <a:endParaRPr lang="en-US" sz="1600" dirty="0"/>
        </a:p>
      </dgm:t>
    </dgm:pt>
    <dgm:pt modelId="{EBEFA04C-0048-4B7A-ACD6-1B465F0F1FC8}" type="parTrans" cxnId="{0BC70B5C-823A-4A7D-A769-2FF0D7C78220}">
      <dgm:prSet/>
      <dgm:spPr/>
      <dgm:t>
        <a:bodyPr/>
        <a:lstStyle/>
        <a:p>
          <a:endParaRPr lang="en-US"/>
        </a:p>
      </dgm:t>
    </dgm:pt>
    <dgm:pt modelId="{0295031E-8FAF-4080-B21D-1D9ECF14E71D}" type="sibTrans" cxnId="{0BC70B5C-823A-4A7D-A769-2FF0D7C78220}">
      <dgm:prSet/>
      <dgm:spPr/>
      <dgm:t>
        <a:bodyPr/>
        <a:lstStyle/>
        <a:p>
          <a:endParaRPr lang="en-US"/>
        </a:p>
      </dgm:t>
    </dgm:pt>
    <dgm:pt modelId="{7E9F5787-2A55-4EEF-BC38-EBFE976818A0}">
      <dgm:prSet custT="1"/>
      <dgm:spPr>
        <a:solidFill>
          <a:schemeClr val="bg1">
            <a:lumMod val="85000"/>
          </a:schemeClr>
        </a:solidFill>
      </dgm:spPr>
      <dgm:t>
        <a:bodyPr/>
        <a:lstStyle/>
        <a:p>
          <a:r>
            <a:rPr lang="en-US" sz="1400" dirty="0" smtClean="0"/>
            <a:t>Meetings</a:t>
          </a:r>
          <a:endParaRPr lang="en-US" sz="1400" dirty="0"/>
        </a:p>
      </dgm:t>
    </dgm:pt>
    <dgm:pt modelId="{2F151283-FCE0-4E18-8633-9277F9E8C154}" type="parTrans" cxnId="{FA88106D-46E6-4FAA-9C0D-AACA1466A952}">
      <dgm:prSet/>
      <dgm:spPr/>
    </dgm:pt>
    <dgm:pt modelId="{5454ECB1-F293-411D-952D-C990DD772406}" type="sibTrans" cxnId="{FA88106D-46E6-4FAA-9C0D-AACA1466A952}">
      <dgm:prSet/>
      <dgm:spPr/>
    </dgm:pt>
    <dgm:pt modelId="{9AD9A87A-CC21-4871-9923-67296459FF00}" type="pres">
      <dgm:prSet presAssocID="{6BB79C8B-0FE0-4FF6-9D85-17C743A2B09B}" presName="Name0" presStyleCnt="0">
        <dgm:presLayoutVars>
          <dgm:dir/>
          <dgm:animLvl val="lvl"/>
          <dgm:resizeHandles val="exact"/>
        </dgm:presLayoutVars>
      </dgm:prSet>
      <dgm:spPr/>
    </dgm:pt>
    <dgm:pt modelId="{30B378E5-69D8-472F-B440-9E8CA7D0A6FD}" type="pres">
      <dgm:prSet presAssocID="{6BB79C8B-0FE0-4FF6-9D85-17C743A2B09B}" presName="tSp" presStyleCnt="0"/>
      <dgm:spPr/>
    </dgm:pt>
    <dgm:pt modelId="{8832DDAE-03DB-475E-A20B-D936BF95447F}" type="pres">
      <dgm:prSet presAssocID="{6BB79C8B-0FE0-4FF6-9D85-17C743A2B09B}" presName="bSp" presStyleCnt="0"/>
      <dgm:spPr/>
    </dgm:pt>
    <dgm:pt modelId="{0C40B05A-6B97-4D05-B68B-412EC3ED68D7}" type="pres">
      <dgm:prSet presAssocID="{6BB79C8B-0FE0-4FF6-9D85-17C743A2B09B}" presName="process" presStyleCnt="0"/>
      <dgm:spPr/>
    </dgm:pt>
    <dgm:pt modelId="{5C2B9204-A346-4235-B6DA-5EC375D1E4DB}" type="pres">
      <dgm:prSet presAssocID="{9C3CFA62-8B8B-41EF-9A45-CDCC5CBFAAC0}" presName="composite1" presStyleCnt="0"/>
      <dgm:spPr/>
    </dgm:pt>
    <dgm:pt modelId="{ACE69A08-0210-4DDA-A3A7-06C44E25E0E0}" type="pres">
      <dgm:prSet presAssocID="{9C3CFA62-8B8B-41EF-9A45-CDCC5CBFAAC0}" presName="dummyNode1" presStyleLbl="node1" presStyleIdx="0" presStyleCnt="3"/>
      <dgm:spPr/>
    </dgm:pt>
    <dgm:pt modelId="{071B62FE-74EE-4CE7-A149-EAA2862599C2}" type="pres">
      <dgm:prSet presAssocID="{9C3CFA62-8B8B-41EF-9A45-CDCC5CBFAAC0}" presName="childNode1" presStyleLbl="bgAcc1" presStyleIdx="0" presStyleCnt="3" custScaleX="151672" custScaleY="187931" custLinFactNeighborX="-148" custLinFactNeighborY="1147">
        <dgm:presLayoutVars>
          <dgm:bulletEnabled val="1"/>
        </dgm:presLayoutVars>
      </dgm:prSet>
      <dgm:spPr/>
      <dgm:t>
        <a:bodyPr/>
        <a:lstStyle/>
        <a:p>
          <a:endParaRPr lang="en-US"/>
        </a:p>
      </dgm:t>
    </dgm:pt>
    <dgm:pt modelId="{A34D659C-B00A-44A2-8506-0255F27E9498}" type="pres">
      <dgm:prSet presAssocID="{9C3CFA62-8B8B-41EF-9A45-CDCC5CBFAAC0}" presName="childNode1tx" presStyleLbl="bgAcc1" presStyleIdx="0" presStyleCnt="3">
        <dgm:presLayoutVars>
          <dgm:bulletEnabled val="1"/>
        </dgm:presLayoutVars>
      </dgm:prSet>
      <dgm:spPr/>
      <dgm:t>
        <a:bodyPr/>
        <a:lstStyle/>
        <a:p>
          <a:endParaRPr lang="en-US"/>
        </a:p>
      </dgm:t>
    </dgm:pt>
    <dgm:pt modelId="{1B00F025-AEA9-4346-85BE-C58320D68F7C}" type="pres">
      <dgm:prSet presAssocID="{9C3CFA62-8B8B-41EF-9A45-CDCC5CBFAAC0}" presName="parentNode1" presStyleLbl="node1" presStyleIdx="0" presStyleCnt="3" custLinFactY="15144" custLinFactNeighborX="2456" custLinFactNeighborY="100000">
        <dgm:presLayoutVars>
          <dgm:chMax val="1"/>
          <dgm:bulletEnabled val="1"/>
        </dgm:presLayoutVars>
      </dgm:prSet>
      <dgm:spPr/>
      <dgm:t>
        <a:bodyPr/>
        <a:lstStyle/>
        <a:p>
          <a:endParaRPr lang="en-US"/>
        </a:p>
      </dgm:t>
    </dgm:pt>
    <dgm:pt modelId="{72DA9EE4-93AA-4E9C-B497-1375EC9C301D}" type="pres">
      <dgm:prSet presAssocID="{9C3CFA62-8B8B-41EF-9A45-CDCC5CBFAAC0}" presName="connSite1" presStyleCnt="0"/>
      <dgm:spPr/>
    </dgm:pt>
    <dgm:pt modelId="{8D9E2F60-5CF7-4840-8786-270DE9F3BAAC}" type="pres">
      <dgm:prSet presAssocID="{1ED63995-4C7B-4572-9C01-86333CDE4874}" presName="Name9" presStyleLbl="sibTrans2D1" presStyleIdx="0" presStyleCnt="2" custAng="331475" custLinFactNeighborX="-6283" custLinFactNeighborY="-3679"/>
      <dgm:spPr/>
      <dgm:t>
        <a:bodyPr/>
        <a:lstStyle/>
        <a:p>
          <a:endParaRPr lang="en-US"/>
        </a:p>
      </dgm:t>
    </dgm:pt>
    <dgm:pt modelId="{7026B848-C858-4A22-A9CD-7CE0B0832507}" type="pres">
      <dgm:prSet presAssocID="{F3568F66-D8BA-443F-B168-F3D9B20DFA93}" presName="composite2" presStyleCnt="0"/>
      <dgm:spPr/>
    </dgm:pt>
    <dgm:pt modelId="{CD97E685-5644-47F1-BCB2-E46D21794EE6}" type="pres">
      <dgm:prSet presAssocID="{F3568F66-D8BA-443F-B168-F3D9B20DFA93}" presName="dummyNode2" presStyleLbl="node1" presStyleIdx="0" presStyleCnt="3"/>
      <dgm:spPr/>
    </dgm:pt>
    <dgm:pt modelId="{9F51C0D0-ACD7-4421-8FA6-9C7CB9CAD063}" type="pres">
      <dgm:prSet presAssocID="{F3568F66-D8BA-443F-B168-F3D9B20DFA93}" presName="childNode2" presStyleLbl="bgAcc1" presStyleIdx="1" presStyleCnt="3" custScaleX="151672" custScaleY="160877" custLinFactNeighborX="-2421" custLinFactNeighborY="2313">
        <dgm:presLayoutVars>
          <dgm:bulletEnabled val="1"/>
        </dgm:presLayoutVars>
      </dgm:prSet>
      <dgm:spPr/>
      <dgm:t>
        <a:bodyPr/>
        <a:lstStyle/>
        <a:p>
          <a:endParaRPr lang="en-US"/>
        </a:p>
      </dgm:t>
    </dgm:pt>
    <dgm:pt modelId="{93F4081C-EF57-42B9-9FFD-3C95E3BB49EF}" type="pres">
      <dgm:prSet presAssocID="{F3568F66-D8BA-443F-B168-F3D9B20DFA93}" presName="childNode2tx" presStyleLbl="bgAcc1" presStyleIdx="1" presStyleCnt="3">
        <dgm:presLayoutVars>
          <dgm:bulletEnabled val="1"/>
        </dgm:presLayoutVars>
      </dgm:prSet>
      <dgm:spPr/>
      <dgm:t>
        <a:bodyPr/>
        <a:lstStyle/>
        <a:p>
          <a:endParaRPr lang="en-US"/>
        </a:p>
      </dgm:t>
    </dgm:pt>
    <dgm:pt modelId="{1543B399-22B2-4003-82B3-37979FEA42C3}" type="pres">
      <dgm:prSet presAssocID="{F3568F66-D8BA-443F-B168-F3D9B20DFA93}" presName="parentNode2" presStyleLbl="node1" presStyleIdx="1" presStyleCnt="3" custLinFactNeighborX="5356" custLinFactNeighborY="-32392">
        <dgm:presLayoutVars>
          <dgm:chMax val="0"/>
          <dgm:bulletEnabled val="1"/>
        </dgm:presLayoutVars>
      </dgm:prSet>
      <dgm:spPr/>
      <dgm:t>
        <a:bodyPr/>
        <a:lstStyle/>
        <a:p>
          <a:endParaRPr lang="en-US"/>
        </a:p>
      </dgm:t>
    </dgm:pt>
    <dgm:pt modelId="{0C423E54-B91E-4362-BF68-E8766E987EAB}" type="pres">
      <dgm:prSet presAssocID="{F3568F66-D8BA-443F-B168-F3D9B20DFA93}" presName="connSite2" presStyleCnt="0"/>
      <dgm:spPr/>
    </dgm:pt>
    <dgm:pt modelId="{FB2FB5E9-5E79-422D-A6AF-2C55E7660E50}" type="pres">
      <dgm:prSet presAssocID="{F6019CA8-E57F-414B-8020-B3B3726ACB81}" presName="Name18" presStyleLbl="sibTrans2D1" presStyleIdx="1" presStyleCnt="2" custLinFactNeighborX="-2520" custLinFactNeighborY="-6830"/>
      <dgm:spPr/>
      <dgm:t>
        <a:bodyPr/>
        <a:lstStyle/>
        <a:p>
          <a:endParaRPr lang="en-US"/>
        </a:p>
      </dgm:t>
    </dgm:pt>
    <dgm:pt modelId="{AD032D11-B20E-47EF-81BB-ECB1F758B16B}" type="pres">
      <dgm:prSet presAssocID="{8EB553A7-DA8B-4D42-916B-3252CEA13480}" presName="composite1" presStyleCnt="0"/>
      <dgm:spPr/>
    </dgm:pt>
    <dgm:pt modelId="{ACDED601-B105-4B06-A9A1-32F0DBE00891}" type="pres">
      <dgm:prSet presAssocID="{8EB553A7-DA8B-4D42-916B-3252CEA13480}" presName="dummyNode1" presStyleLbl="node1" presStyleIdx="1" presStyleCnt="3"/>
      <dgm:spPr/>
    </dgm:pt>
    <dgm:pt modelId="{19021B51-C379-4736-943E-E5DEE8DB4695}" type="pres">
      <dgm:prSet presAssocID="{8EB553A7-DA8B-4D42-916B-3252CEA13480}" presName="childNode1" presStyleLbl="bgAcc1" presStyleIdx="2" presStyleCnt="3" custScaleX="151672" custScaleY="151940">
        <dgm:presLayoutVars>
          <dgm:bulletEnabled val="1"/>
        </dgm:presLayoutVars>
      </dgm:prSet>
      <dgm:spPr/>
      <dgm:t>
        <a:bodyPr/>
        <a:lstStyle/>
        <a:p>
          <a:endParaRPr lang="en-US"/>
        </a:p>
      </dgm:t>
    </dgm:pt>
    <dgm:pt modelId="{BEED9DCC-C8E6-46BB-B801-F1161441A14F}" type="pres">
      <dgm:prSet presAssocID="{8EB553A7-DA8B-4D42-916B-3252CEA13480}" presName="childNode1tx" presStyleLbl="bgAcc1" presStyleIdx="2" presStyleCnt="3">
        <dgm:presLayoutVars>
          <dgm:bulletEnabled val="1"/>
        </dgm:presLayoutVars>
      </dgm:prSet>
      <dgm:spPr/>
      <dgm:t>
        <a:bodyPr/>
        <a:lstStyle/>
        <a:p>
          <a:endParaRPr lang="en-US"/>
        </a:p>
      </dgm:t>
    </dgm:pt>
    <dgm:pt modelId="{F99B86B2-5F20-4124-93C8-F0EABD137E1A}" type="pres">
      <dgm:prSet presAssocID="{8EB553A7-DA8B-4D42-916B-3252CEA13480}" presName="parentNode1" presStyleLbl="node1" presStyleIdx="2" presStyleCnt="3" custLinFactNeighborX="7978" custLinFactNeighborY="52032">
        <dgm:presLayoutVars>
          <dgm:chMax val="1"/>
          <dgm:bulletEnabled val="1"/>
        </dgm:presLayoutVars>
      </dgm:prSet>
      <dgm:spPr/>
      <dgm:t>
        <a:bodyPr/>
        <a:lstStyle/>
        <a:p>
          <a:endParaRPr lang="en-US"/>
        </a:p>
      </dgm:t>
    </dgm:pt>
    <dgm:pt modelId="{EFA70E68-74A9-4D15-9C93-1267F3475D34}" type="pres">
      <dgm:prSet presAssocID="{8EB553A7-DA8B-4D42-916B-3252CEA13480}" presName="connSite1" presStyleCnt="0"/>
      <dgm:spPr/>
    </dgm:pt>
  </dgm:ptLst>
  <dgm:cxnLst>
    <dgm:cxn modelId="{ED3D3EA8-5B5B-4DB6-92DA-3F4FE8F100B9}" type="presOf" srcId="{769C2851-FAC8-4C4D-B8C8-4B634F5D1CB4}" destId="{9F51C0D0-ACD7-4421-8FA6-9C7CB9CAD063}" srcOrd="0" destOrd="1" presId="urn:microsoft.com/office/officeart/2005/8/layout/hProcess4"/>
    <dgm:cxn modelId="{5AC4F46A-9F57-45FC-A56A-D7A13F8F10CE}" type="presOf" srcId="{F3568F66-D8BA-443F-B168-F3D9B20DFA93}" destId="{1543B399-22B2-4003-82B3-37979FEA42C3}" srcOrd="0" destOrd="0" presId="urn:microsoft.com/office/officeart/2005/8/layout/hProcess4"/>
    <dgm:cxn modelId="{14235A33-83D5-4EC8-8F5E-309CB93AD468}" type="presOf" srcId="{09EAF3DC-4428-4E4E-A21B-105D0F43381E}" destId="{A34D659C-B00A-44A2-8506-0255F27E9498}" srcOrd="1" destOrd="0" presId="urn:microsoft.com/office/officeart/2005/8/layout/hProcess4"/>
    <dgm:cxn modelId="{F560CD16-740F-499B-B279-029F6108ADDF}" srcId="{9C3CFA62-8B8B-41EF-9A45-CDCC5CBFAAC0}" destId="{2B86DC37-29DD-4E51-88DD-93CA6C05C898}" srcOrd="2" destOrd="0" parTransId="{3289BDC8-EF63-43E1-A49A-D40325AA5693}" sibTransId="{C0400EEE-DC7D-428E-BB3D-5A7DD4788BB5}"/>
    <dgm:cxn modelId="{75B800A7-7B5E-4535-8597-BDC238D68249}" type="presOf" srcId="{0ABAA884-D3E2-4A51-8567-EB75AFEE5E6C}" destId="{9F51C0D0-ACD7-4421-8FA6-9C7CB9CAD063}" srcOrd="0" destOrd="0" presId="urn:microsoft.com/office/officeart/2005/8/layout/hProcess4"/>
    <dgm:cxn modelId="{C56DBA11-119E-4AA4-B831-8DB970DD2944}" type="presOf" srcId="{A892EA16-6E38-4195-971E-A26287936C28}" destId="{071B62FE-74EE-4CE7-A149-EAA2862599C2}" srcOrd="0" destOrd="3" presId="urn:microsoft.com/office/officeart/2005/8/layout/hProcess4"/>
    <dgm:cxn modelId="{C75DE873-80A3-444B-9DFE-4719CECCD47B}" srcId="{6BB79C8B-0FE0-4FF6-9D85-17C743A2B09B}" destId="{8EB553A7-DA8B-4D42-916B-3252CEA13480}" srcOrd="2" destOrd="0" parTransId="{C4E2D161-21F9-416C-8359-1982817CBADC}" sibTransId="{29AFF002-A72E-4DC6-A726-7F1BA13CFA1F}"/>
    <dgm:cxn modelId="{7B98B39D-B461-4755-B6FB-F094A0F50359}" type="presOf" srcId="{7E9F5787-2A55-4EEF-BC38-EBFE976818A0}" destId="{9F51C0D0-ACD7-4421-8FA6-9C7CB9CAD063}" srcOrd="0" destOrd="4" presId="urn:microsoft.com/office/officeart/2005/8/layout/hProcess4"/>
    <dgm:cxn modelId="{FA88106D-46E6-4FAA-9C0D-AACA1466A952}" srcId="{F3568F66-D8BA-443F-B168-F3D9B20DFA93}" destId="{7E9F5787-2A55-4EEF-BC38-EBFE976818A0}" srcOrd="4" destOrd="0" parTransId="{2F151283-FCE0-4E18-8633-9277F9E8C154}" sibTransId="{5454ECB1-F293-411D-952D-C990DD772406}"/>
    <dgm:cxn modelId="{411B2C75-04E7-48E6-B825-333FDBFFF9A9}" type="presOf" srcId="{6BB79C8B-0FE0-4FF6-9D85-17C743A2B09B}" destId="{9AD9A87A-CC21-4871-9923-67296459FF00}" srcOrd="0" destOrd="0" presId="urn:microsoft.com/office/officeart/2005/8/layout/hProcess4"/>
    <dgm:cxn modelId="{04FA169C-67E3-475E-BCF6-7C66CE9FC738}" srcId="{F3568F66-D8BA-443F-B168-F3D9B20DFA93}" destId="{BB306A32-CDEA-4A8D-8961-46419A6C657F}" srcOrd="6" destOrd="0" parTransId="{08DB89E9-39AB-4655-8A0C-2833B700C7CA}" sibTransId="{4DDAEF9B-58D4-4BEF-8142-AE966C769D4B}"/>
    <dgm:cxn modelId="{84319183-8A09-48BA-8CD3-F8FCD9D0EAAE}" type="presOf" srcId="{2B86DC37-29DD-4E51-88DD-93CA6C05C898}" destId="{A34D659C-B00A-44A2-8506-0255F27E9498}" srcOrd="1" destOrd="2" presId="urn:microsoft.com/office/officeart/2005/8/layout/hProcess4"/>
    <dgm:cxn modelId="{A45A5F55-6796-41AC-87FC-DEDBB8D51E3E}" type="presOf" srcId="{251CE271-21F0-48C2-9414-03C098B91C1D}" destId="{19021B51-C379-4736-943E-E5DEE8DB4695}" srcOrd="0" destOrd="0" presId="urn:microsoft.com/office/officeart/2005/8/layout/hProcess4"/>
    <dgm:cxn modelId="{2A8A7DC7-FE5C-42FD-8862-FF926DEA3EF0}" type="presOf" srcId="{99AC655B-385E-4B02-8EDD-4FFD5E71F3E8}" destId="{93F4081C-EF57-42B9-9FFD-3C95E3BB49EF}" srcOrd="1" destOrd="2" presId="urn:microsoft.com/office/officeart/2005/8/layout/hProcess4"/>
    <dgm:cxn modelId="{01408C58-CD3E-45AB-8CC9-2C5D2B77433C}" srcId="{6BB79C8B-0FE0-4FF6-9D85-17C743A2B09B}" destId="{F3568F66-D8BA-443F-B168-F3D9B20DFA93}" srcOrd="1" destOrd="0" parTransId="{65D46E5E-45C2-42BA-9AE2-62DCA8F1664C}" sibTransId="{F6019CA8-E57F-414B-8020-B3B3726ACB81}"/>
    <dgm:cxn modelId="{39CB4F1D-9D36-4B05-B5C3-83497141A79D}" type="presOf" srcId="{8EB553A7-DA8B-4D42-916B-3252CEA13480}" destId="{F99B86B2-5F20-4124-93C8-F0EABD137E1A}" srcOrd="0" destOrd="0" presId="urn:microsoft.com/office/officeart/2005/8/layout/hProcess4"/>
    <dgm:cxn modelId="{215B0CCA-47CE-4291-9004-91DF858BE6ED}" type="presOf" srcId="{99AC655B-385E-4B02-8EDD-4FFD5E71F3E8}" destId="{9F51C0D0-ACD7-4421-8FA6-9C7CB9CAD063}" srcOrd="0" destOrd="2" presId="urn:microsoft.com/office/officeart/2005/8/layout/hProcess4"/>
    <dgm:cxn modelId="{0BC70B5C-823A-4A7D-A769-2FF0D7C78220}" srcId="{9C3CFA62-8B8B-41EF-9A45-CDCC5CBFAAC0}" destId="{A892EA16-6E38-4195-971E-A26287936C28}" srcOrd="3" destOrd="0" parTransId="{EBEFA04C-0048-4B7A-ACD6-1B465F0F1FC8}" sibTransId="{0295031E-8FAF-4080-B21D-1D9ECF14E71D}"/>
    <dgm:cxn modelId="{6D7E4EBC-0782-4152-BAEC-69002F1C62F0}" type="presOf" srcId="{9C3CFA62-8B8B-41EF-9A45-CDCC5CBFAAC0}" destId="{1B00F025-AEA9-4346-85BE-C58320D68F7C}" srcOrd="0" destOrd="0" presId="urn:microsoft.com/office/officeart/2005/8/layout/hProcess4"/>
    <dgm:cxn modelId="{70B99F09-ABF7-4FCF-B2A5-C71D4EFCA940}" type="presOf" srcId="{6BE09B69-F324-451A-8249-07337CC95378}" destId="{19021B51-C379-4736-943E-E5DEE8DB4695}" srcOrd="0" destOrd="1" presId="urn:microsoft.com/office/officeart/2005/8/layout/hProcess4"/>
    <dgm:cxn modelId="{42929635-A869-4E4C-AA06-F38BE8CD9494}" type="presOf" srcId="{09EAF3DC-4428-4E4E-A21B-105D0F43381E}" destId="{071B62FE-74EE-4CE7-A149-EAA2862599C2}" srcOrd="0" destOrd="0" presId="urn:microsoft.com/office/officeart/2005/8/layout/hProcess4"/>
    <dgm:cxn modelId="{B255484C-1396-4D3D-888B-D1935D735B2B}" type="presOf" srcId="{8487F5F5-488A-492B-8C74-41059D9C561E}" destId="{9F51C0D0-ACD7-4421-8FA6-9C7CB9CAD063}" srcOrd="0" destOrd="5" presId="urn:microsoft.com/office/officeart/2005/8/layout/hProcess4"/>
    <dgm:cxn modelId="{354C552E-D3EF-4DA5-A06A-A7E90984E2F8}" type="presOf" srcId="{7A5B49E1-505E-4A3B-AD54-1365013BB4C5}" destId="{071B62FE-74EE-4CE7-A149-EAA2862599C2}" srcOrd="0" destOrd="1" presId="urn:microsoft.com/office/officeart/2005/8/layout/hProcess4"/>
    <dgm:cxn modelId="{A7F73F0B-9BDD-471B-9D8A-587D61FB4CC4}" type="presOf" srcId="{665D0219-7B75-411A-AA32-435C2DAB8ED0}" destId="{93F4081C-EF57-42B9-9FFD-3C95E3BB49EF}" srcOrd="1" destOrd="3" presId="urn:microsoft.com/office/officeart/2005/8/layout/hProcess4"/>
    <dgm:cxn modelId="{8C847C7E-8FF3-4C92-9CF5-CBD3C11F04C9}" type="presOf" srcId="{7A5B49E1-505E-4A3B-AD54-1365013BB4C5}" destId="{A34D659C-B00A-44A2-8506-0255F27E9498}" srcOrd="1" destOrd="1" presId="urn:microsoft.com/office/officeart/2005/8/layout/hProcess4"/>
    <dgm:cxn modelId="{1CD5A5BF-A024-407B-BD32-9953AE39A6F4}" srcId="{F3568F66-D8BA-443F-B168-F3D9B20DFA93}" destId="{665D0219-7B75-411A-AA32-435C2DAB8ED0}" srcOrd="3" destOrd="0" parTransId="{CE08C723-072E-40E2-92CD-78B6E85609CD}" sibTransId="{F89A33C1-3247-4184-971A-F628B4CBC0E6}"/>
    <dgm:cxn modelId="{B30F6218-C541-42DD-A1D2-5B8764378B80}" type="presOf" srcId="{0ABAA884-D3E2-4A51-8567-EB75AFEE5E6C}" destId="{93F4081C-EF57-42B9-9FFD-3C95E3BB49EF}" srcOrd="1" destOrd="0" presId="urn:microsoft.com/office/officeart/2005/8/layout/hProcess4"/>
    <dgm:cxn modelId="{B0FC58EE-6FA8-48BC-ADEA-E011D02D9C0F}" type="presOf" srcId="{6BE09B69-F324-451A-8249-07337CC95378}" destId="{BEED9DCC-C8E6-46BB-B801-F1161441A14F}" srcOrd="1" destOrd="1" presId="urn:microsoft.com/office/officeart/2005/8/layout/hProcess4"/>
    <dgm:cxn modelId="{D932FEFE-989D-40A8-BAFC-FF03339162C6}" srcId="{8EB553A7-DA8B-4D42-916B-3252CEA13480}" destId="{6BE09B69-F324-451A-8249-07337CC95378}" srcOrd="1" destOrd="0" parTransId="{A1F3171B-555C-4C81-B0C2-03DDD00EB076}" sibTransId="{5A81F768-6333-469B-8C82-7126179934BB}"/>
    <dgm:cxn modelId="{19112D96-670F-41A9-A83A-4F2CF3A908CF}" type="presOf" srcId="{A892EA16-6E38-4195-971E-A26287936C28}" destId="{A34D659C-B00A-44A2-8506-0255F27E9498}" srcOrd="1" destOrd="3" presId="urn:microsoft.com/office/officeart/2005/8/layout/hProcess4"/>
    <dgm:cxn modelId="{F0B5405A-E47B-4F7E-8D80-02C876019565}" srcId="{F3568F66-D8BA-443F-B168-F3D9B20DFA93}" destId="{8487F5F5-488A-492B-8C74-41059D9C561E}" srcOrd="5" destOrd="0" parTransId="{A9CCC4C6-B60C-4CD5-8B62-18E11A1D7BF9}" sibTransId="{C61C3E27-3DD6-4818-B5AB-6804AC893EB8}"/>
    <dgm:cxn modelId="{986B1921-DA9D-46F6-98FD-4EB5C698E7F8}" srcId="{F3568F66-D8BA-443F-B168-F3D9B20DFA93}" destId="{0ABAA884-D3E2-4A51-8567-EB75AFEE5E6C}" srcOrd="0" destOrd="0" parTransId="{D780054A-C1BB-416F-8EE3-2453C4B92968}" sibTransId="{3E75A294-DD9A-4F90-BF13-E513C84A0EA0}"/>
    <dgm:cxn modelId="{69358A3E-FE58-4E55-8ACC-59A8EDE721AE}" type="presOf" srcId="{665D0219-7B75-411A-AA32-435C2DAB8ED0}" destId="{9F51C0D0-ACD7-4421-8FA6-9C7CB9CAD063}" srcOrd="0" destOrd="3" presId="urn:microsoft.com/office/officeart/2005/8/layout/hProcess4"/>
    <dgm:cxn modelId="{B38D67E7-15B0-4B4E-B8FB-DCECB30F571B}" type="presOf" srcId="{769C2851-FAC8-4C4D-B8C8-4B634F5D1CB4}" destId="{93F4081C-EF57-42B9-9FFD-3C95E3BB49EF}" srcOrd="1" destOrd="1" presId="urn:microsoft.com/office/officeart/2005/8/layout/hProcess4"/>
    <dgm:cxn modelId="{EE5FB2C2-EA01-4AFF-9170-D5816EDD992D}" type="presOf" srcId="{7E9F5787-2A55-4EEF-BC38-EBFE976818A0}" destId="{93F4081C-EF57-42B9-9FFD-3C95E3BB49EF}" srcOrd="1" destOrd="4" presId="urn:microsoft.com/office/officeart/2005/8/layout/hProcess4"/>
    <dgm:cxn modelId="{8F9F5CA9-992E-42F7-88BA-5C4428CA77D8}" type="presOf" srcId="{2B86DC37-29DD-4E51-88DD-93CA6C05C898}" destId="{071B62FE-74EE-4CE7-A149-EAA2862599C2}" srcOrd="0" destOrd="2" presId="urn:microsoft.com/office/officeart/2005/8/layout/hProcess4"/>
    <dgm:cxn modelId="{4A2684DD-82D9-450A-BBD2-ECEF1FB006B7}" type="presOf" srcId="{8487F5F5-488A-492B-8C74-41059D9C561E}" destId="{93F4081C-EF57-42B9-9FFD-3C95E3BB49EF}" srcOrd="1" destOrd="5" presId="urn:microsoft.com/office/officeart/2005/8/layout/hProcess4"/>
    <dgm:cxn modelId="{105566C7-3448-4D9C-8298-C6DFF03F253D}" srcId="{9C3CFA62-8B8B-41EF-9A45-CDCC5CBFAAC0}" destId="{7A5B49E1-505E-4A3B-AD54-1365013BB4C5}" srcOrd="1" destOrd="0" parTransId="{A6F65452-3F92-48ED-B87B-E4F30F72286F}" sibTransId="{786F5FF7-0AA0-4C61-8587-93AA108CC682}"/>
    <dgm:cxn modelId="{DAAFE1C4-0F16-417A-8832-B47C58426B35}" srcId="{8EB553A7-DA8B-4D42-916B-3252CEA13480}" destId="{251CE271-21F0-48C2-9414-03C098B91C1D}" srcOrd="0" destOrd="0" parTransId="{04B84490-7019-4FB8-9A3E-F8812352C831}" sibTransId="{8536D4FE-717B-4BF4-A6E6-50623A70934E}"/>
    <dgm:cxn modelId="{D7EDD762-0DB5-4204-95CA-D09162C64767}" type="presOf" srcId="{F6019CA8-E57F-414B-8020-B3B3726ACB81}" destId="{FB2FB5E9-5E79-422D-A6AF-2C55E7660E50}" srcOrd="0" destOrd="0" presId="urn:microsoft.com/office/officeart/2005/8/layout/hProcess4"/>
    <dgm:cxn modelId="{6500E74B-5232-47A2-8DF2-9C796C050321}" type="presOf" srcId="{251CE271-21F0-48C2-9414-03C098B91C1D}" destId="{BEED9DCC-C8E6-46BB-B801-F1161441A14F}" srcOrd="1" destOrd="0" presId="urn:microsoft.com/office/officeart/2005/8/layout/hProcess4"/>
    <dgm:cxn modelId="{9DDBA1B9-B5F3-45F6-8F78-912DB0751078}" srcId="{F3568F66-D8BA-443F-B168-F3D9B20DFA93}" destId="{769C2851-FAC8-4C4D-B8C8-4B634F5D1CB4}" srcOrd="1" destOrd="0" parTransId="{BA8748B1-7587-4A69-962C-5A8F23DAA2CE}" sibTransId="{957637E8-9619-4ED5-9519-EB46DFCFDE2E}"/>
    <dgm:cxn modelId="{9349274B-9637-48E0-A369-6D9B3965FF9C}" type="presOf" srcId="{1ED63995-4C7B-4572-9C01-86333CDE4874}" destId="{8D9E2F60-5CF7-4840-8786-270DE9F3BAAC}" srcOrd="0" destOrd="0" presId="urn:microsoft.com/office/officeart/2005/8/layout/hProcess4"/>
    <dgm:cxn modelId="{F6959DBA-CF07-4391-929A-94654C6E6048}" type="presOf" srcId="{BB306A32-CDEA-4A8D-8961-46419A6C657F}" destId="{9F51C0D0-ACD7-4421-8FA6-9C7CB9CAD063}" srcOrd="0" destOrd="6" presId="urn:microsoft.com/office/officeart/2005/8/layout/hProcess4"/>
    <dgm:cxn modelId="{1F4A8281-1BB6-48AD-8835-C9FABBF6B5D6}" srcId="{6BB79C8B-0FE0-4FF6-9D85-17C743A2B09B}" destId="{9C3CFA62-8B8B-41EF-9A45-CDCC5CBFAAC0}" srcOrd="0" destOrd="0" parTransId="{C64A7B10-2F4A-4439-87A5-B933F333F4FD}" sibTransId="{1ED63995-4C7B-4572-9C01-86333CDE4874}"/>
    <dgm:cxn modelId="{DC9A94A6-55D4-43DC-9A66-2E8D501F03CB}" type="presOf" srcId="{BB306A32-CDEA-4A8D-8961-46419A6C657F}" destId="{93F4081C-EF57-42B9-9FFD-3C95E3BB49EF}" srcOrd="1" destOrd="6" presId="urn:microsoft.com/office/officeart/2005/8/layout/hProcess4"/>
    <dgm:cxn modelId="{02752E82-0499-429A-BA0C-D8BDDC890DDE}" srcId="{9C3CFA62-8B8B-41EF-9A45-CDCC5CBFAAC0}" destId="{09EAF3DC-4428-4E4E-A21B-105D0F43381E}" srcOrd="0" destOrd="0" parTransId="{4356A09C-3F42-47B1-9E3F-D6B0EA060E67}" sibTransId="{7D041150-912A-4F8B-8A9D-B37F1999A364}"/>
    <dgm:cxn modelId="{B8EBE517-A1D4-44B2-A1B8-49E7FFA303EE}" srcId="{F3568F66-D8BA-443F-B168-F3D9B20DFA93}" destId="{99AC655B-385E-4B02-8EDD-4FFD5E71F3E8}" srcOrd="2" destOrd="0" parTransId="{CDE9E8E8-3BE9-4AD9-85F5-AC815E1E1388}" sibTransId="{9899822B-8D74-4B6A-A0E8-AE10A44181F4}"/>
    <dgm:cxn modelId="{B805ABAA-6FA5-4272-AC02-079F714FC441}" type="presParOf" srcId="{9AD9A87A-CC21-4871-9923-67296459FF00}" destId="{30B378E5-69D8-472F-B440-9E8CA7D0A6FD}" srcOrd="0" destOrd="0" presId="urn:microsoft.com/office/officeart/2005/8/layout/hProcess4"/>
    <dgm:cxn modelId="{1431BBBC-56A1-4AE6-9767-CA4917CA4B6E}" type="presParOf" srcId="{9AD9A87A-CC21-4871-9923-67296459FF00}" destId="{8832DDAE-03DB-475E-A20B-D936BF95447F}" srcOrd="1" destOrd="0" presId="urn:microsoft.com/office/officeart/2005/8/layout/hProcess4"/>
    <dgm:cxn modelId="{508AB6E8-1D66-415C-A93C-1BF2EABA6029}" type="presParOf" srcId="{9AD9A87A-CC21-4871-9923-67296459FF00}" destId="{0C40B05A-6B97-4D05-B68B-412EC3ED68D7}" srcOrd="2" destOrd="0" presId="urn:microsoft.com/office/officeart/2005/8/layout/hProcess4"/>
    <dgm:cxn modelId="{A25E7ACC-AFC7-4589-A8B1-CB36AD325A94}" type="presParOf" srcId="{0C40B05A-6B97-4D05-B68B-412EC3ED68D7}" destId="{5C2B9204-A346-4235-B6DA-5EC375D1E4DB}" srcOrd="0" destOrd="0" presId="urn:microsoft.com/office/officeart/2005/8/layout/hProcess4"/>
    <dgm:cxn modelId="{5E71EDB0-F007-4735-9514-0BD6D89171CB}" type="presParOf" srcId="{5C2B9204-A346-4235-B6DA-5EC375D1E4DB}" destId="{ACE69A08-0210-4DDA-A3A7-06C44E25E0E0}" srcOrd="0" destOrd="0" presId="urn:microsoft.com/office/officeart/2005/8/layout/hProcess4"/>
    <dgm:cxn modelId="{036267D6-03E8-4A9D-BB58-E56565BE54AF}" type="presParOf" srcId="{5C2B9204-A346-4235-B6DA-5EC375D1E4DB}" destId="{071B62FE-74EE-4CE7-A149-EAA2862599C2}" srcOrd="1" destOrd="0" presId="urn:microsoft.com/office/officeart/2005/8/layout/hProcess4"/>
    <dgm:cxn modelId="{9A18DF11-E581-4C7C-9D46-2A3E85B9D8D3}" type="presParOf" srcId="{5C2B9204-A346-4235-B6DA-5EC375D1E4DB}" destId="{A34D659C-B00A-44A2-8506-0255F27E9498}" srcOrd="2" destOrd="0" presId="urn:microsoft.com/office/officeart/2005/8/layout/hProcess4"/>
    <dgm:cxn modelId="{C486FD1E-C022-4D83-9475-C650B93A3638}" type="presParOf" srcId="{5C2B9204-A346-4235-B6DA-5EC375D1E4DB}" destId="{1B00F025-AEA9-4346-85BE-C58320D68F7C}" srcOrd="3" destOrd="0" presId="urn:microsoft.com/office/officeart/2005/8/layout/hProcess4"/>
    <dgm:cxn modelId="{A776E056-CF35-4ADE-8307-890062FA96D2}" type="presParOf" srcId="{5C2B9204-A346-4235-B6DA-5EC375D1E4DB}" destId="{72DA9EE4-93AA-4E9C-B497-1375EC9C301D}" srcOrd="4" destOrd="0" presId="urn:microsoft.com/office/officeart/2005/8/layout/hProcess4"/>
    <dgm:cxn modelId="{1011240C-FCE2-4AA0-B58A-47803E110C8E}" type="presParOf" srcId="{0C40B05A-6B97-4D05-B68B-412EC3ED68D7}" destId="{8D9E2F60-5CF7-4840-8786-270DE9F3BAAC}" srcOrd="1" destOrd="0" presId="urn:microsoft.com/office/officeart/2005/8/layout/hProcess4"/>
    <dgm:cxn modelId="{51B92846-B047-42BA-BDBD-BFFB95281270}" type="presParOf" srcId="{0C40B05A-6B97-4D05-B68B-412EC3ED68D7}" destId="{7026B848-C858-4A22-A9CD-7CE0B0832507}" srcOrd="2" destOrd="0" presId="urn:microsoft.com/office/officeart/2005/8/layout/hProcess4"/>
    <dgm:cxn modelId="{7DDF0982-04EA-496C-B298-73F9BB673694}" type="presParOf" srcId="{7026B848-C858-4A22-A9CD-7CE0B0832507}" destId="{CD97E685-5644-47F1-BCB2-E46D21794EE6}" srcOrd="0" destOrd="0" presId="urn:microsoft.com/office/officeart/2005/8/layout/hProcess4"/>
    <dgm:cxn modelId="{3EB8EF22-D07F-461E-A4DE-2B6B6B90B37C}" type="presParOf" srcId="{7026B848-C858-4A22-A9CD-7CE0B0832507}" destId="{9F51C0D0-ACD7-4421-8FA6-9C7CB9CAD063}" srcOrd="1" destOrd="0" presId="urn:microsoft.com/office/officeart/2005/8/layout/hProcess4"/>
    <dgm:cxn modelId="{503993B2-0268-4499-8AE1-B1B5E9786E54}" type="presParOf" srcId="{7026B848-C858-4A22-A9CD-7CE0B0832507}" destId="{93F4081C-EF57-42B9-9FFD-3C95E3BB49EF}" srcOrd="2" destOrd="0" presId="urn:microsoft.com/office/officeart/2005/8/layout/hProcess4"/>
    <dgm:cxn modelId="{3305D1F6-963B-414D-8E4A-3D596883A392}" type="presParOf" srcId="{7026B848-C858-4A22-A9CD-7CE0B0832507}" destId="{1543B399-22B2-4003-82B3-37979FEA42C3}" srcOrd="3" destOrd="0" presId="urn:microsoft.com/office/officeart/2005/8/layout/hProcess4"/>
    <dgm:cxn modelId="{E5F408C0-D94B-4439-81A1-14DFF68BF3F6}" type="presParOf" srcId="{7026B848-C858-4A22-A9CD-7CE0B0832507}" destId="{0C423E54-B91E-4362-BF68-E8766E987EAB}" srcOrd="4" destOrd="0" presId="urn:microsoft.com/office/officeart/2005/8/layout/hProcess4"/>
    <dgm:cxn modelId="{1990433B-053E-4A33-AB7A-F208002E9F08}" type="presParOf" srcId="{0C40B05A-6B97-4D05-B68B-412EC3ED68D7}" destId="{FB2FB5E9-5E79-422D-A6AF-2C55E7660E50}" srcOrd="3" destOrd="0" presId="urn:microsoft.com/office/officeart/2005/8/layout/hProcess4"/>
    <dgm:cxn modelId="{FBBEFAFC-A24A-48A8-BA70-FABFE2E246EE}" type="presParOf" srcId="{0C40B05A-6B97-4D05-B68B-412EC3ED68D7}" destId="{AD032D11-B20E-47EF-81BB-ECB1F758B16B}" srcOrd="4" destOrd="0" presId="urn:microsoft.com/office/officeart/2005/8/layout/hProcess4"/>
    <dgm:cxn modelId="{81AC01DD-C43B-4165-B351-FF78EEC55CFB}" type="presParOf" srcId="{AD032D11-B20E-47EF-81BB-ECB1F758B16B}" destId="{ACDED601-B105-4B06-A9A1-32F0DBE00891}" srcOrd="0" destOrd="0" presId="urn:microsoft.com/office/officeart/2005/8/layout/hProcess4"/>
    <dgm:cxn modelId="{6C894972-B2D7-4E8A-B9AF-512CD02C7B75}" type="presParOf" srcId="{AD032D11-B20E-47EF-81BB-ECB1F758B16B}" destId="{19021B51-C379-4736-943E-E5DEE8DB4695}" srcOrd="1" destOrd="0" presId="urn:microsoft.com/office/officeart/2005/8/layout/hProcess4"/>
    <dgm:cxn modelId="{5E428192-ADC8-4475-9407-3C1F76A407C4}" type="presParOf" srcId="{AD032D11-B20E-47EF-81BB-ECB1F758B16B}" destId="{BEED9DCC-C8E6-46BB-B801-F1161441A14F}" srcOrd="2" destOrd="0" presId="urn:microsoft.com/office/officeart/2005/8/layout/hProcess4"/>
    <dgm:cxn modelId="{CB53053D-EB36-40D9-B76C-C2B4EED5455C}" type="presParOf" srcId="{AD032D11-B20E-47EF-81BB-ECB1F758B16B}" destId="{F99B86B2-5F20-4124-93C8-F0EABD137E1A}" srcOrd="3" destOrd="0" presId="urn:microsoft.com/office/officeart/2005/8/layout/hProcess4"/>
    <dgm:cxn modelId="{8BC0F07A-AFF1-4A90-A499-1352D4F17BEB}" type="presParOf" srcId="{AD032D11-B20E-47EF-81BB-ECB1F758B16B}" destId="{EFA70E68-74A9-4D15-9C93-1267F3475D34}"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FCDC9A-FD18-4EB4-8670-55ED6194DD5D}" type="doc">
      <dgm:prSet loTypeId="urn:microsoft.com/office/officeart/2005/8/layout/process3" loCatId="process" qsTypeId="urn:microsoft.com/office/officeart/2005/8/quickstyle/simple1" qsCatId="simple" csTypeId="urn:microsoft.com/office/officeart/2005/8/colors/accent0_2" csCatId="mainScheme" phldr="1"/>
      <dgm:spPr/>
      <dgm:t>
        <a:bodyPr/>
        <a:lstStyle/>
        <a:p>
          <a:endParaRPr lang="en-US"/>
        </a:p>
      </dgm:t>
    </dgm:pt>
    <dgm:pt modelId="{D8174C6E-68E0-4EBD-AE1B-70CCE23AF310}">
      <dgm:prSet phldrT="[Text]" custT="1"/>
      <dgm:spPr/>
      <dgm:t>
        <a:bodyPr/>
        <a:lstStyle/>
        <a:p>
          <a:r>
            <a:rPr lang="en-US" sz="3600" dirty="0" smtClean="0"/>
            <a:t>Inputs</a:t>
          </a:r>
          <a:endParaRPr lang="en-US" sz="3600" dirty="0"/>
        </a:p>
      </dgm:t>
    </dgm:pt>
    <dgm:pt modelId="{EE8335BF-A556-4938-BE11-E2C275517FAE}" type="parTrans" cxnId="{2202B6AE-D7A2-42CE-987F-5466E73C8F78}">
      <dgm:prSet/>
      <dgm:spPr/>
      <dgm:t>
        <a:bodyPr/>
        <a:lstStyle/>
        <a:p>
          <a:endParaRPr lang="en-US"/>
        </a:p>
      </dgm:t>
    </dgm:pt>
    <dgm:pt modelId="{A48FF02D-B43B-4B92-86B0-FAF224A80F5A}" type="sibTrans" cxnId="{2202B6AE-D7A2-42CE-987F-5466E73C8F78}">
      <dgm:prSet/>
      <dgm:spPr/>
      <dgm:t>
        <a:bodyPr/>
        <a:lstStyle/>
        <a:p>
          <a:endParaRPr lang="en-US"/>
        </a:p>
      </dgm:t>
    </dgm:pt>
    <dgm:pt modelId="{20F63B01-6F8D-48CB-8585-4F9D9D8F6A8E}">
      <dgm:prSet phldrT="[Text]"/>
      <dgm:spPr>
        <a:solidFill>
          <a:schemeClr val="dk2">
            <a:tint val="40000"/>
            <a:hueOff val="0"/>
            <a:satOff val="0"/>
            <a:lumOff val="0"/>
          </a:schemeClr>
        </a:solidFill>
      </dgm:spPr>
      <dgm:t>
        <a:bodyPr/>
        <a:lstStyle/>
        <a:p>
          <a:r>
            <a:rPr lang="en-US" dirty="0" smtClean="0"/>
            <a:t>Stakeholder register</a:t>
          </a:r>
          <a:endParaRPr lang="en-US" dirty="0"/>
        </a:p>
      </dgm:t>
    </dgm:pt>
    <dgm:pt modelId="{10BF46E1-DA7A-48B6-900D-3820793A0321}" type="parTrans" cxnId="{86DFDAB0-11DE-4AD2-B1E2-5643416F8E9B}">
      <dgm:prSet/>
      <dgm:spPr/>
      <dgm:t>
        <a:bodyPr/>
        <a:lstStyle/>
        <a:p>
          <a:endParaRPr lang="en-US"/>
        </a:p>
      </dgm:t>
    </dgm:pt>
    <dgm:pt modelId="{F9A60EFC-87B2-4C0F-A711-719FA5D4CF8D}" type="sibTrans" cxnId="{86DFDAB0-11DE-4AD2-B1E2-5643416F8E9B}">
      <dgm:prSet/>
      <dgm:spPr/>
      <dgm:t>
        <a:bodyPr/>
        <a:lstStyle/>
        <a:p>
          <a:endParaRPr lang="en-US"/>
        </a:p>
      </dgm:t>
    </dgm:pt>
    <dgm:pt modelId="{E066F728-5D96-4100-8C82-9DA6E1F102AC}">
      <dgm:prSet/>
      <dgm:spPr/>
      <dgm:t>
        <a:bodyPr/>
        <a:lstStyle/>
        <a:p>
          <a:r>
            <a:rPr lang="en-US" dirty="0" smtClean="0"/>
            <a:t>Enterprise Environmental Factors</a:t>
          </a:r>
          <a:endParaRPr lang="en-US" dirty="0"/>
        </a:p>
      </dgm:t>
    </dgm:pt>
    <dgm:pt modelId="{9BDC1187-3C71-4D84-876A-18CFB40E8E02}" type="parTrans" cxnId="{F2249966-1AE9-466D-8947-A1A89D6CBF29}">
      <dgm:prSet/>
      <dgm:spPr/>
      <dgm:t>
        <a:bodyPr/>
        <a:lstStyle/>
        <a:p>
          <a:endParaRPr lang="en-US"/>
        </a:p>
      </dgm:t>
    </dgm:pt>
    <dgm:pt modelId="{53B3A515-56C9-4FFF-9092-BCE35E3624FE}" type="sibTrans" cxnId="{F2249966-1AE9-466D-8947-A1A89D6CBF29}">
      <dgm:prSet/>
      <dgm:spPr/>
      <dgm:t>
        <a:bodyPr/>
        <a:lstStyle/>
        <a:p>
          <a:endParaRPr lang="en-US"/>
        </a:p>
      </dgm:t>
    </dgm:pt>
    <dgm:pt modelId="{BA5B2D96-AC09-42D3-AEDE-2CB803804514}">
      <dgm:prSet/>
      <dgm:spPr/>
      <dgm:t>
        <a:bodyPr/>
        <a:lstStyle/>
        <a:p>
          <a:r>
            <a:rPr lang="en-US" dirty="0" smtClean="0"/>
            <a:t>Organizational Process Assets</a:t>
          </a:r>
          <a:endParaRPr lang="en-US" dirty="0"/>
        </a:p>
      </dgm:t>
    </dgm:pt>
    <dgm:pt modelId="{9D4CD967-421F-461E-B208-C81A8366C6A9}" type="parTrans" cxnId="{9F5D127F-7097-4D05-A361-4C0A904C4228}">
      <dgm:prSet/>
      <dgm:spPr/>
      <dgm:t>
        <a:bodyPr/>
        <a:lstStyle/>
        <a:p>
          <a:endParaRPr lang="en-US"/>
        </a:p>
      </dgm:t>
    </dgm:pt>
    <dgm:pt modelId="{114FF836-E4ED-45F7-9C11-E39DA06348FB}" type="sibTrans" cxnId="{9F5D127F-7097-4D05-A361-4C0A904C4228}">
      <dgm:prSet/>
      <dgm:spPr/>
      <dgm:t>
        <a:bodyPr/>
        <a:lstStyle/>
        <a:p>
          <a:endParaRPr lang="en-US"/>
        </a:p>
      </dgm:t>
    </dgm:pt>
    <dgm:pt modelId="{45A13EB3-E2C9-4DA3-8B9D-F6D014D189F9}">
      <dgm:prSet phldrT="[Text]"/>
      <dgm:spPr>
        <a:solidFill>
          <a:schemeClr val="dk2">
            <a:tint val="40000"/>
            <a:hueOff val="0"/>
            <a:satOff val="0"/>
            <a:lumOff val="0"/>
          </a:schemeClr>
        </a:solidFill>
      </dgm:spPr>
      <dgm:t>
        <a:bodyPr/>
        <a:lstStyle/>
        <a:p>
          <a:r>
            <a:rPr lang="en-US" dirty="0" smtClean="0"/>
            <a:t>Project Management plan</a:t>
          </a:r>
          <a:endParaRPr lang="en-US" dirty="0"/>
        </a:p>
      </dgm:t>
    </dgm:pt>
    <dgm:pt modelId="{74EAC119-A754-4F0F-95CC-837FD8FC7588}" type="parTrans" cxnId="{A5F8FBC6-52E5-44B1-8A44-789163A0E129}">
      <dgm:prSet/>
      <dgm:spPr/>
    </dgm:pt>
    <dgm:pt modelId="{1173B196-E22A-4440-A25A-2BC7B40BB8B4}" type="sibTrans" cxnId="{A5F8FBC6-52E5-44B1-8A44-789163A0E129}">
      <dgm:prSet/>
      <dgm:spPr/>
    </dgm:pt>
    <dgm:pt modelId="{C970E308-9755-4561-9AA9-7729C6ECE8EC}" type="pres">
      <dgm:prSet presAssocID="{2BFCDC9A-FD18-4EB4-8670-55ED6194DD5D}" presName="linearFlow" presStyleCnt="0">
        <dgm:presLayoutVars>
          <dgm:dir/>
          <dgm:animLvl val="lvl"/>
          <dgm:resizeHandles val="exact"/>
        </dgm:presLayoutVars>
      </dgm:prSet>
      <dgm:spPr/>
      <dgm:t>
        <a:bodyPr/>
        <a:lstStyle/>
        <a:p>
          <a:endParaRPr lang="en-US"/>
        </a:p>
      </dgm:t>
    </dgm:pt>
    <dgm:pt modelId="{824CFB99-F67A-450E-B154-60FE78E51AED}" type="pres">
      <dgm:prSet presAssocID="{D8174C6E-68E0-4EBD-AE1B-70CCE23AF310}" presName="composite" presStyleCnt="0"/>
      <dgm:spPr/>
    </dgm:pt>
    <dgm:pt modelId="{43FFAF97-9AF8-4D10-86C0-4FEC23963163}" type="pres">
      <dgm:prSet presAssocID="{D8174C6E-68E0-4EBD-AE1B-70CCE23AF310}" presName="parTx" presStyleLbl="node1" presStyleIdx="0" presStyleCnt="1">
        <dgm:presLayoutVars>
          <dgm:chMax val="0"/>
          <dgm:chPref val="0"/>
          <dgm:bulletEnabled val="1"/>
        </dgm:presLayoutVars>
      </dgm:prSet>
      <dgm:spPr/>
      <dgm:t>
        <a:bodyPr/>
        <a:lstStyle/>
        <a:p>
          <a:endParaRPr lang="en-US"/>
        </a:p>
      </dgm:t>
    </dgm:pt>
    <dgm:pt modelId="{E7F6C7E2-D441-47E7-9705-DE7DA9CA2244}" type="pres">
      <dgm:prSet presAssocID="{D8174C6E-68E0-4EBD-AE1B-70CCE23AF310}" presName="parSh" presStyleLbl="node1" presStyleIdx="0" presStyleCnt="1"/>
      <dgm:spPr/>
      <dgm:t>
        <a:bodyPr/>
        <a:lstStyle/>
        <a:p>
          <a:endParaRPr lang="en-US"/>
        </a:p>
      </dgm:t>
    </dgm:pt>
    <dgm:pt modelId="{AD13CEF5-5B44-430A-9D11-AF59F7686A5D}" type="pres">
      <dgm:prSet presAssocID="{D8174C6E-68E0-4EBD-AE1B-70CCE23AF310}" presName="desTx" presStyleLbl="fgAcc1" presStyleIdx="0" presStyleCnt="1">
        <dgm:presLayoutVars>
          <dgm:bulletEnabled val="1"/>
        </dgm:presLayoutVars>
      </dgm:prSet>
      <dgm:spPr/>
      <dgm:t>
        <a:bodyPr/>
        <a:lstStyle/>
        <a:p>
          <a:endParaRPr lang="en-US"/>
        </a:p>
      </dgm:t>
    </dgm:pt>
  </dgm:ptLst>
  <dgm:cxnLst>
    <dgm:cxn modelId="{D1051F2B-A6D9-4E0C-AFBB-566D995F28B0}" type="presOf" srcId="{BA5B2D96-AC09-42D3-AEDE-2CB803804514}" destId="{AD13CEF5-5B44-430A-9D11-AF59F7686A5D}" srcOrd="0" destOrd="3" presId="urn:microsoft.com/office/officeart/2005/8/layout/process3"/>
    <dgm:cxn modelId="{9F5D127F-7097-4D05-A361-4C0A904C4228}" srcId="{D8174C6E-68E0-4EBD-AE1B-70CCE23AF310}" destId="{BA5B2D96-AC09-42D3-AEDE-2CB803804514}" srcOrd="3" destOrd="0" parTransId="{9D4CD967-421F-461E-B208-C81A8366C6A9}" sibTransId="{114FF836-E4ED-45F7-9C11-E39DA06348FB}"/>
    <dgm:cxn modelId="{A5F8FBC6-52E5-44B1-8A44-789163A0E129}" srcId="{D8174C6E-68E0-4EBD-AE1B-70CCE23AF310}" destId="{45A13EB3-E2C9-4DA3-8B9D-F6D014D189F9}" srcOrd="1" destOrd="0" parTransId="{74EAC119-A754-4F0F-95CC-837FD8FC7588}" sibTransId="{1173B196-E22A-4440-A25A-2BC7B40BB8B4}"/>
    <dgm:cxn modelId="{01A25F51-EFEA-45EE-A5F6-DB699D6630E7}" type="presOf" srcId="{E066F728-5D96-4100-8C82-9DA6E1F102AC}" destId="{AD13CEF5-5B44-430A-9D11-AF59F7686A5D}" srcOrd="0" destOrd="2" presId="urn:microsoft.com/office/officeart/2005/8/layout/process3"/>
    <dgm:cxn modelId="{C834CD8D-4678-4B84-9CD5-5393082014CE}" type="presOf" srcId="{20F63B01-6F8D-48CB-8585-4F9D9D8F6A8E}" destId="{AD13CEF5-5B44-430A-9D11-AF59F7686A5D}" srcOrd="0" destOrd="0" presId="urn:microsoft.com/office/officeart/2005/8/layout/process3"/>
    <dgm:cxn modelId="{2202B6AE-D7A2-42CE-987F-5466E73C8F78}" srcId="{2BFCDC9A-FD18-4EB4-8670-55ED6194DD5D}" destId="{D8174C6E-68E0-4EBD-AE1B-70CCE23AF310}" srcOrd="0" destOrd="0" parTransId="{EE8335BF-A556-4938-BE11-E2C275517FAE}" sibTransId="{A48FF02D-B43B-4B92-86B0-FAF224A80F5A}"/>
    <dgm:cxn modelId="{F2249966-1AE9-466D-8947-A1A89D6CBF29}" srcId="{D8174C6E-68E0-4EBD-AE1B-70CCE23AF310}" destId="{E066F728-5D96-4100-8C82-9DA6E1F102AC}" srcOrd="2" destOrd="0" parTransId="{9BDC1187-3C71-4D84-876A-18CFB40E8E02}" sibTransId="{53B3A515-56C9-4FFF-9092-BCE35E3624FE}"/>
    <dgm:cxn modelId="{666105F9-67DA-4E16-9999-BEB1326E8816}" type="presOf" srcId="{D8174C6E-68E0-4EBD-AE1B-70CCE23AF310}" destId="{E7F6C7E2-D441-47E7-9705-DE7DA9CA2244}" srcOrd="1" destOrd="0" presId="urn:microsoft.com/office/officeart/2005/8/layout/process3"/>
    <dgm:cxn modelId="{BB1ACBEC-0773-4379-B6DE-24C281D91CBE}" type="presOf" srcId="{2BFCDC9A-FD18-4EB4-8670-55ED6194DD5D}" destId="{C970E308-9755-4561-9AA9-7729C6ECE8EC}" srcOrd="0" destOrd="0" presId="urn:microsoft.com/office/officeart/2005/8/layout/process3"/>
    <dgm:cxn modelId="{BDB303BC-0718-48F8-AAFF-FCF5E0DD7131}" type="presOf" srcId="{45A13EB3-E2C9-4DA3-8B9D-F6D014D189F9}" destId="{AD13CEF5-5B44-430A-9D11-AF59F7686A5D}" srcOrd="0" destOrd="1" presId="urn:microsoft.com/office/officeart/2005/8/layout/process3"/>
    <dgm:cxn modelId="{86DFDAB0-11DE-4AD2-B1E2-5643416F8E9B}" srcId="{D8174C6E-68E0-4EBD-AE1B-70CCE23AF310}" destId="{20F63B01-6F8D-48CB-8585-4F9D9D8F6A8E}" srcOrd="0" destOrd="0" parTransId="{10BF46E1-DA7A-48B6-900D-3820793A0321}" sibTransId="{F9A60EFC-87B2-4C0F-A711-719FA5D4CF8D}"/>
    <dgm:cxn modelId="{86EEC92F-55C4-4A9C-890E-A6D0C8BAA4DA}" type="presOf" srcId="{D8174C6E-68E0-4EBD-AE1B-70CCE23AF310}" destId="{43FFAF97-9AF8-4D10-86C0-4FEC23963163}" srcOrd="0" destOrd="0" presId="urn:microsoft.com/office/officeart/2005/8/layout/process3"/>
    <dgm:cxn modelId="{EFE158A6-C050-4786-87C0-237D3D425863}" type="presParOf" srcId="{C970E308-9755-4561-9AA9-7729C6ECE8EC}" destId="{824CFB99-F67A-450E-B154-60FE78E51AED}" srcOrd="0" destOrd="0" presId="urn:microsoft.com/office/officeart/2005/8/layout/process3"/>
    <dgm:cxn modelId="{AB3B5CCF-BCA0-4530-A289-3D5B60E9AE0B}" type="presParOf" srcId="{824CFB99-F67A-450E-B154-60FE78E51AED}" destId="{43FFAF97-9AF8-4D10-86C0-4FEC23963163}" srcOrd="0" destOrd="0" presId="urn:microsoft.com/office/officeart/2005/8/layout/process3"/>
    <dgm:cxn modelId="{F8F4007D-0222-4833-8AA2-AF5D57132A50}" type="presParOf" srcId="{824CFB99-F67A-450E-B154-60FE78E51AED}" destId="{E7F6C7E2-D441-47E7-9705-DE7DA9CA2244}" srcOrd="1" destOrd="0" presId="urn:microsoft.com/office/officeart/2005/8/layout/process3"/>
    <dgm:cxn modelId="{155BB92D-7AF4-4E0A-879C-D9377FF4DFFC}" type="presParOf" srcId="{824CFB99-F67A-450E-B154-60FE78E51AED}" destId="{AD13CEF5-5B44-430A-9D11-AF59F7686A5D}" srcOrd="2" destOrd="0" presId="urn:microsoft.com/office/officeart/2005/8/layout/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BFCDC9A-FD18-4EB4-8670-55ED6194DD5D}" type="doc">
      <dgm:prSet loTypeId="urn:microsoft.com/office/officeart/2005/8/layout/process3" loCatId="process" qsTypeId="urn:microsoft.com/office/officeart/2005/8/quickstyle/simple1" qsCatId="simple" csTypeId="urn:microsoft.com/office/officeart/2005/8/colors/accent0_2" csCatId="mainScheme" phldr="1"/>
      <dgm:spPr/>
      <dgm:t>
        <a:bodyPr/>
        <a:lstStyle/>
        <a:p>
          <a:endParaRPr lang="en-US"/>
        </a:p>
      </dgm:t>
    </dgm:pt>
    <dgm:pt modelId="{D8174C6E-68E0-4EBD-AE1B-70CCE23AF310}">
      <dgm:prSet phldrT="[Text]" custT="1"/>
      <dgm:spPr/>
      <dgm:t>
        <a:bodyPr/>
        <a:lstStyle/>
        <a:p>
          <a:r>
            <a:rPr lang="en-US" sz="3600" dirty="0" smtClean="0"/>
            <a:t>Tools &amp; Techniques</a:t>
          </a:r>
          <a:endParaRPr lang="en-US" sz="3600" dirty="0"/>
        </a:p>
      </dgm:t>
    </dgm:pt>
    <dgm:pt modelId="{EE8335BF-A556-4938-BE11-E2C275517FAE}" type="parTrans" cxnId="{2202B6AE-D7A2-42CE-987F-5466E73C8F78}">
      <dgm:prSet/>
      <dgm:spPr/>
      <dgm:t>
        <a:bodyPr/>
        <a:lstStyle/>
        <a:p>
          <a:endParaRPr lang="en-US"/>
        </a:p>
      </dgm:t>
    </dgm:pt>
    <dgm:pt modelId="{A48FF02D-B43B-4B92-86B0-FAF224A80F5A}" type="sibTrans" cxnId="{2202B6AE-D7A2-42CE-987F-5466E73C8F78}">
      <dgm:prSet/>
      <dgm:spPr/>
      <dgm:t>
        <a:bodyPr/>
        <a:lstStyle/>
        <a:p>
          <a:endParaRPr lang="en-US"/>
        </a:p>
      </dgm:t>
    </dgm:pt>
    <dgm:pt modelId="{20F63B01-6F8D-48CB-8585-4F9D9D8F6A8E}">
      <dgm:prSet phldrT="[Text]"/>
      <dgm:spPr>
        <a:solidFill>
          <a:schemeClr val="dk2">
            <a:tint val="40000"/>
            <a:hueOff val="0"/>
            <a:satOff val="0"/>
            <a:lumOff val="0"/>
          </a:schemeClr>
        </a:solidFill>
      </dgm:spPr>
      <dgm:t>
        <a:bodyPr/>
        <a:lstStyle/>
        <a:p>
          <a:r>
            <a:rPr lang="en-US" smtClean="0"/>
            <a:t>Communications Requirements Analysis</a:t>
          </a:r>
          <a:endParaRPr lang="en-US" dirty="0"/>
        </a:p>
      </dgm:t>
    </dgm:pt>
    <dgm:pt modelId="{10BF46E1-DA7A-48B6-900D-3820793A0321}" type="parTrans" cxnId="{86DFDAB0-11DE-4AD2-B1E2-5643416F8E9B}">
      <dgm:prSet/>
      <dgm:spPr/>
      <dgm:t>
        <a:bodyPr/>
        <a:lstStyle/>
        <a:p>
          <a:endParaRPr lang="en-US"/>
        </a:p>
      </dgm:t>
    </dgm:pt>
    <dgm:pt modelId="{F9A60EFC-87B2-4C0F-A711-719FA5D4CF8D}" type="sibTrans" cxnId="{86DFDAB0-11DE-4AD2-B1E2-5643416F8E9B}">
      <dgm:prSet/>
      <dgm:spPr/>
      <dgm:t>
        <a:bodyPr/>
        <a:lstStyle/>
        <a:p>
          <a:endParaRPr lang="en-US"/>
        </a:p>
      </dgm:t>
    </dgm:pt>
    <dgm:pt modelId="{31F6D7A9-E145-45DF-960A-270D02164963}">
      <dgm:prSet/>
      <dgm:spPr/>
      <dgm:t>
        <a:bodyPr/>
        <a:lstStyle/>
        <a:p>
          <a:endParaRPr lang="en-US" dirty="0"/>
        </a:p>
      </dgm:t>
    </dgm:pt>
    <dgm:pt modelId="{C669F809-674C-4EAE-B337-129EB69A8FD9}" type="parTrans" cxnId="{EC65B8F3-79F2-489E-8949-32A8CD665840}">
      <dgm:prSet/>
      <dgm:spPr/>
      <dgm:t>
        <a:bodyPr/>
        <a:lstStyle/>
        <a:p>
          <a:endParaRPr lang="en-US"/>
        </a:p>
      </dgm:t>
    </dgm:pt>
    <dgm:pt modelId="{BEC0DB26-9990-4C62-8A66-2E26B971FBA4}" type="sibTrans" cxnId="{EC65B8F3-79F2-489E-8949-32A8CD665840}">
      <dgm:prSet/>
      <dgm:spPr/>
      <dgm:t>
        <a:bodyPr/>
        <a:lstStyle/>
        <a:p>
          <a:endParaRPr lang="en-US"/>
        </a:p>
      </dgm:t>
    </dgm:pt>
    <dgm:pt modelId="{22A14FC2-B6B1-4FEA-9C99-44CBC51381E2}">
      <dgm:prSet/>
      <dgm:spPr/>
      <dgm:t>
        <a:bodyPr/>
        <a:lstStyle/>
        <a:p>
          <a:r>
            <a:rPr lang="en-US" smtClean="0"/>
            <a:t>Communication Technology</a:t>
          </a:r>
          <a:endParaRPr lang="en-US" dirty="0"/>
        </a:p>
      </dgm:t>
    </dgm:pt>
    <dgm:pt modelId="{F1FB8623-6733-4C04-B987-A148FA4F05C6}" type="parTrans" cxnId="{D7DF79DE-498C-48D6-9511-866F5C5EF992}">
      <dgm:prSet/>
      <dgm:spPr/>
      <dgm:t>
        <a:bodyPr/>
        <a:lstStyle/>
        <a:p>
          <a:endParaRPr lang="en-US"/>
        </a:p>
      </dgm:t>
    </dgm:pt>
    <dgm:pt modelId="{930EF687-468A-40A2-A6FC-6883F8B67413}" type="sibTrans" cxnId="{D7DF79DE-498C-48D6-9511-866F5C5EF992}">
      <dgm:prSet/>
      <dgm:spPr/>
      <dgm:t>
        <a:bodyPr/>
        <a:lstStyle/>
        <a:p>
          <a:endParaRPr lang="en-US"/>
        </a:p>
      </dgm:t>
    </dgm:pt>
    <dgm:pt modelId="{4D3B08FF-130E-4D1A-A111-611430028FF7}">
      <dgm:prSet/>
      <dgm:spPr/>
      <dgm:t>
        <a:bodyPr/>
        <a:lstStyle/>
        <a:p>
          <a:r>
            <a:rPr lang="en-US" smtClean="0"/>
            <a:t>Communication Models</a:t>
          </a:r>
          <a:endParaRPr lang="en-US" dirty="0"/>
        </a:p>
      </dgm:t>
    </dgm:pt>
    <dgm:pt modelId="{86AB3EFD-C6B9-4A61-BED7-DD622167A714}" type="parTrans" cxnId="{818B78FF-BA37-420C-8202-1350C3B69B25}">
      <dgm:prSet/>
      <dgm:spPr/>
      <dgm:t>
        <a:bodyPr/>
        <a:lstStyle/>
        <a:p>
          <a:endParaRPr lang="en-US"/>
        </a:p>
      </dgm:t>
    </dgm:pt>
    <dgm:pt modelId="{760DB9C8-9F11-4CAA-8653-4D62394758F2}" type="sibTrans" cxnId="{818B78FF-BA37-420C-8202-1350C3B69B25}">
      <dgm:prSet/>
      <dgm:spPr/>
      <dgm:t>
        <a:bodyPr/>
        <a:lstStyle/>
        <a:p>
          <a:endParaRPr lang="en-US"/>
        </a:p>
      </dgm:t>
    </dgm:pt>
    <dgm:pt modelId="{0AF55E04-4ECD-42A5-B101-4C40D24852A2}">
      <dgm:prSet/>
      <dgm:spPr/>
      <dgm:t>
        <a:bodyPr/>
        <a:lstStyle/>
        <a:p>
          <a:r>
            <a:rPr lang="en-US" dirty="0" smtClean="0"/>
            <a:t>Communication Methods</a:t>
          </a:r>
          <a:endParaRPr lang="en-US" dirty="0"/>
        </a:p>
      </dgm:t>
    </dgm:pt>
    <dgm:pt modelId="{8E74B0DD-7E2C-4509-AE42-8419C5526194}" type="parTrans" cxnId="{BF2834A6-F6B1-4872-9B3E-601CE403E82B}">
      <dgm:prSet/>
      <dgm:spPr/>
      <dgm:t>
        <a:bodyPr/>
        <a:lstStyle/>
        <a:p>
          <a:endParaRPr lang="en-US"/>
        </a:p>
      </dgm:t>
    </dgm:pt>
    <dgm:pt modelId="{333D8EFF-D2F9-4579-BF8A-1434E257884C}" type="sibTrans" cxnId="{BF2834A6-F6B1-4872-9B3E-601CE403E82B}">
      <dgm:prSet/>
      <dgm:spPr/>
      <dgm:t>
        <a:bodyPr/>
        <a:lstStyle/>
        <a:p>
          <a:endParaRPr lang="en-US"/>
        </a:p>
      </dgm:t>
    </dgm:pt>
    <dgm:pt modelId="{BDEDF632-48FE-4285-8A04-F354394A5A08}">
      <dgm:prSet/>
      <dgm:spPr/>
      <dgm:t>
        <a:bodyPr/>
        <a:lstStyle/>
        <a:p>
          <a:r>
            <a:rPr lang="en-US" dirty="0" smtClean="0"/>
            <a:t>Meetings</a:t>
          </a:r>
          <a:endParaRPr lang="en-US" dirty="0"/>
        </a:p>
      </dgm:t>
    </dgm:pt>
    <dgm:pt modelId="{42C6890C-F765-4AC0-BF1B-EB4E01FB0629}" type="parTrans" cxnId="{D1EA538A-C700-417B-8102-368E09F7B7CE}">
      <dgm:prSet/>
      <dgm:spPr/>
    </dgm:pt>
    <dgm:pt modelId="{6E0F7E0B-8987-4448-BF21-F433DE1D7946}" type="sibTrans" cxnId="{D1EA538A-C700-417B-8102-368E09F7B7CE}">
      <dgm:prSet/>
      <dgm:spPr/>
    </dgm:pt>
    <dgm:pt modelId="{C970E308-9755-4561-9AA9-7729C6ECE8EC}" type="pres">
      <dgm:prSet presAssocID="{2BFCDC9A-FD18-4EB4-8670-55ED6194DD5D}" presName="linearFlow" presStyleCnt="0">
        <dgm:presLayoutVars>
          <dgm:dir/>
          <dgm:animLvl val="lvl"/>
          <dgm:resizeHandles val="exact"/>
        </dgm:presLayoutVars>
      </dgm:prSet>
      <dgm:spPr/>
      <dgm:t>
        <a:bodyPr/>
        <a:lstStyle/>
        <a:p>
          <a:endParaRPr lang="en-US"/>
        </a:p>
      </dgm:t>
    </dgm:pt>
    <dgm:pt modelId="{824CFB99-F67A-450E-B154-60FE78E51AED}" type="pres">
      <dgm:prSet presAssocID="{D8174C6E-68E0-4EBD-AE1B-70CCE23AF310}" presName="composite" presStyleCnt="0"/>
      <dgm:spPr/>
    </dgm:pt>
    <dgm:pt modelId="{43FFAF97-9AF8-4D10-86C0-4FEC23963163}" type="pres">
      <dgm:prSet presAssocID="{D8174C6E-68E0-4EBD-AE1B-70CCE23AF310}" presName="parTx" presStyleLbl="node1" presStyleIdx="0" presStyleCnt="1">
        <dgm:presLayoutVars>
          <dgm:chMax val="0"/>
          <dgm:chPref val="0"/>
          <dgm:bulletEnabled val="1"/>
        </dgm:presLayoutVars>
      </dgm:prSet>
      <dgm:spPr/>
      <dgm:t>
        <a:bodyPr/>
        <a:lstStyle/>
        <a:p>
          <a:endParaRPr lang="en-US"/>
        </a:p>
      </dgm:t>
    </dgm:pt>
    <dgm:pt modelId="{E7F6C7E2-D441-47E7-9705-DE7DA9CA2244}" type="pres">
      <dgm:prSet presAssocID="{D8174C6E-68E0-4EBD-AE1B-70CCE23AF310}" presName="parSh" presStyleLbl="node1" presStyleIdx="0" presStyleCnt="1"/>
      <dgm:spPr/>
      <dgm:t>
        <a:bodyPr/>
        <a:lstStyle/>
        <a:p>
          <a:endParaRPr lang="en-US"/>
        </a:p>
      </dgm:t>
    </dgm:pt>
    <dgm:pt modelId="{AD13CEF5-5B44-430A-9D11-AF59F7686A5D}" type="pres">
      <dgm:prSet presAssocID="{D8174C6E-68E0-4EBD-AE1B-70CCE23AF310}" presName="desTx" presStyleLbl="fgAcc1" presStyleIdx="0" presStyleCnt="1">
        <dgm:presLayoutVars>
          <dgm:bulletEnabled val="1"/>
        </dgm:presLayoutVars>
      </dgm:prSet>
      <dgm:spPr/>
      <dgm:t>
        <a:bodyPr/>
        <a:lstStyle/>
        <a:p>
          <a:endParaRPr lang="en-US"/>
        </a:p>
      </dgm:t>
    </dgm:pt>
  </dgm:ptLst>
  <dgm:cxnLst>
    <dgm:cxn modelId="{CC8ADA0D-D01E-47BF-9DA3-E1F7C1C22D4D}" type="presOf" srcId="{2BFCDC9A-FD18-4EB4-8670-55ED6194DD5D}" destId="{C970E308-9755-4561-9AA9-7729C6ECE8EC}" srcOrd="0" destOrd="0" presId="urn:microsoft.com/office/officeart/2005/8/layout/process3"/>
    <dgm:cxn modelId="{F4AF3824-7715-42C6-AEAF-A344DB8C3F2E}" type="presOf" srcId="{0AF55E04-4ECD-42A5-B101-4C40D24852A2}" destId="{AD13CEF5-5B44-430A-9D11-AF59F7686A5D}" srcOrd="0" destOrd="3" presId="urn:microsoft.com/office/officeart/2005/8/layout/process3"/>
    <dgm:cxn modelId="{FD7CABC9-D684-4388-BF8A-F2F2EB11C6F2}" type="presOf" srcId="{4D3B08FF-130E-4D1A-A111-611430028FF7}" destId="{AD13CEF5-5B44-430A-9D11-AF59F7686A5D}" srcOrd="0" destOrd="2" presId="urn:microsoft.com/office/officeart/2005/8/layout/process3"/>
    <dgm:cxn modelId="{D1EA538A-C700-417B-8102-368E09F7B7CE}" srcId="{D8174C6E-68E0-4EBD-AE1B-70CCE23AF310}" destId="{BDEDF632-48FE-4285-8A04-F354394A5A08}" srcOrd="4" destOrd="0" parTransId="{42C6890C-F765-4AC0-BF1B-EB4E01FB0629}" sibTransId="{6E0F7E0B-8987-4448-BF21-F433DE1D7946}"/>
    <dgm:cxn modelId="{D7DF79DE-498C-48D6-9511-866F5C5EF992}" srcId="{D8174C6E-68E0-4EBD-AE1B-70CCE23AF310}" destId="{22A14FC2-B6B1-4FEA-9C99-44CBC51381E2}" srcOrd="1" destOrd="0" parTransId="{F1FB8623-6733-4C04-B987-A148FA4F05C6}" sibTransId="{930EF687-468A-40A2-A6FC-6883F8B67413}"/>
    <dgm:cxn modelId="{818B78FF-BA37-420C-8202-1350C3B69B25}" srcId="{D8174C6E-68E0-4EBD-AE1B-70CCE23AF310}" destId="{4D3B08FF-130E-4D1A-A111-611430028FF7}" srcOrd="2" destOrd="0" parTransId="{86AB3EFD-C6B9-4A61-BED7-DD622167A714}" sibTransId="{760DB9C8-9F11-4CAA-8653-4D62394758F2}"/>
    <dgm:cxn modelId="{5F92757A-07CB-471B-BF65-69AC3A46D035}" type="presOf" srcId="{BDEDF632-48FE-4285-8A04-F354394A5A08}" destId="{AD13CEF5-5B44-430A-9D11-AF59F7686A5D}" srcOrd="0" destOrd="4" presId="urn:microsoft.com/office/officeart/2005/8/layout/process3"/>
    <dgm:cxn modelId="{58E5B0C7-C68F-4A3A-9F8C-37F1A3812DFE}" type="presOf" srcId="{31F6D7A9-E145-45DF-960A-270D02164963}" destId="{AD13CEF5-5B44-430A-9D11-AF59F7686A5D}" srcOrd="0" destOrd="5" presId="urn:microsoft.com/office/officeart/2005/8/layout/process3"/>
    <dgm:cxn modelId="{8E3B7B01-6860-44ED-8770-4A7A21DC9A03}" type="presOf" srcId="{22A14FC2-B6B1-4FEA-9C99-44CBC51381E2}" destId="{AD13CEF5-5B44-430A-9D11-AF59F7686A5D}" srcOrd="0" destOrd="1" presId="urn:microsoft.com/office/officeart/2005/8/layout/process3"/>
    <dgm:cxn modelId="{2202B6AE-D7A2-42CE-987F-5466E73C8F78}" srcId="{2BFCDC9A-FD18-4EB4-8670-55ED6194DD5D}" destId="{D8174C6E-68E0-4EBD-AE1B-70CCE23AF310}" srcOrd="0" destOrd="0" parTransId="{EE8335BF-A556-4938-BE11-E2C275517FAE}" sibTransId="{A48FF02D-B43B-4B92-86B0-FAF224A80F5A}"/>
    <dgm:cxn modelId="{2F7A0C13-E6F7-4F8F-BFB7-235CE15EAA8B}" type="presOf" srcId="{D8174C6E-68E0-4EBD-AE1B-70CCE23AF310}" destId="{E7F6C7E2-D441-47E7-9705-DE7DA9CA2244}" srcOrd="1" destOrd="0" presId="urn:microsoft.com/office/officeart/2005/8/layout/process3"/>
    <dgm:cxn modelId="{EC65B8F3-79F2-489E-8949-32A8CD665840}" srcId="{D8174C6E-68E0-4EBD-AE1B-70CCE23AF310}" destId="{31F6D7A9-E145-45DF-960A-270D02164963}" srcOrd="5" destOrd="0" parTransId="{C669F809-674C-4EAE-B337-129EB69A8FD9}" sibTransId="{BEC0DB26-9990-4C62-8A66-2E26B971FBA4}"/>
    <dgm:cxn modelId="{FFB994F7-C391-4009-898B-4DDEFFE1F2A0}" type="presOf" srcId="{20F63B01-6F8D-48CB-8585-4F9D9D8F6A8E}" destId="{AD13CEF5-5B44-430A-9D11-AF59F7686A5D}" srcOrd="0" destOrd="0" presId="urn:microsoft.com/office/officeart/2005/8/layout/process3"/>
    <dgm:cxn modelId="{BF2834A6-F6B1-4872-9B3E-601CE403E82B}" srcId="{D8174C6E-68E0-4EBD-AE1B-70CCE23AF310}" destId="{0AF55E04-4ECD-42A5-B101-4C40D24852A2}" srcOrd="3" destOrd="0" parTransId="{8E74B0DD-7E2C-4509-AE42-8419C5526194}" sibTransId="{333D8EFF-D2F9-4579-BF8A-1434E257884C}"/>
    <dgm:cxn modelId="{86DFDAB0-11DE-4AD2-B1E2-5643416F8E9B}" srcId="{D8174C6E-68E0-4EBD-AE1B-70CCE23AF310}" destId="{20F63B01-6F8D-48CB-8585-4F9D9D8F6A8E}" srcOrd="0" destOrd="0" parTransId="{10BF46E1-DA7A-48B6-900D-3820793A0321}" sibTransId="{F9A60EFC-87B2-4C0F-A711-719FA5D4CF8D}"/>
    <dgm:cxn modelId="{87BE66DA-8F26-47D6-B17C-516BC8B0A283}" type="presOf" srcId="{D8174C6E-68E0-4EBD-AE1B-70CCE23AF310}" destId="{43FFAF97-9AF8-4D10-86C0-4FEC23963163}" srcOrd="0" destOrd="0" presId="urn:microsoft.com/office/officeart/2005/8/layout/process3"/>
    <dgm:cxn modelId="{FC589DDB-73E6-453D-8A17-C13DF5ACA3EE}" type="presParOf" srcId="{C970E308-9755-4561-9AA9-7729C6ECE8EC}" destId="{824CFB99-F67A-450E-B154-60FE78E51AED}" srcOrd="0" destOrd="0" presId="urn:microsoft.com/office/officeart/2005/8/layout/process3"/>
    <dgm:cxn modelId="{DA9C9844-5D6E-4E17-BF26-F1EDA44C4DFC}" type="presParOf" srcId="{824CFB99-F67A-450E-B154-60FE78E51AED}" destId="{43FFAF97-9AF8-4D10-86C0-4FEC23963163}" srcOrd="0" destOrd="0" presId="urn:microsoft.com/office/officeart/2005/8/layout/process3"/>
    <dgm:cxn modelId="{AFC343E5-4A6F-423F-9EAA-A71C6B97B581}" type="presParOf" srcId="{824CFB99-F67A-450E-B154-60FE78E51AED}" destId="{E7F6C7E2-D441-47E7-9705-DE7DA9CA2244}" srcOrd="1" destOrd="0" presId="urn:microsoft.com/office/officeart/2005/8/layout/process3"/>
    <dgm:cxn modelId="{6230614F-62DA-462B-BB76-DE5764F4FFF1}" type="presParOf" srcId="{824CFB99-F67A-450E-B154-60FE78E51AED}" destId="{AD13CEF5-5B44-430A-9D11-AF59F7686A5D}"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BFCDC9A-FD18-4EB4-8670-55ED6194DD5D}" type="doc">
      <dgm:prSet loTypeId="urn:microsoft.com/office/officeart/2005/8/layout/process3" loCatId="process" qsTypeId="urn:microsoft.com/office/officeart/2005/8/quickstyle/simple1" qsCatId="simple" csTypeId="urn:microsoft.com/office/officeart/2005/8/colors/accent0_2" csCatId="mainScheme" phldr="1"/>
      <dgm:spPr/>
      <dgm:t>
        <a:bodyPr/>
        <a:lstStyle/>
        <a:p>
          <a:endParaRPr lang="en-US"/>
        </a:p>
      </dgm:t>
    </dgm:pt>
    <dgm:pt modelId="{D8174C6E-68E0-4EBD-AE1B-70CCE23AF310}">
      <dgm:prSet phldrT="[Text]" custT="1"/>
      <dgm:spPr/>
      <dgm:t>
        <a:bodyPr/>
        <a:lstStyle/>
        <a:p>
          <a:r>
            <a:rPr lang="en-US" sz="3600" dirty="0" smtClean="0"/>
            <a:t>Outputs</a:t>
          </a:r>
          <a:endParaRPr lang="en-US" sz="3600" dirty="0"/>
        </a:p>
      </dgm:t>
    </dgm:pt>
    <dgm:pt modelId="{EE8335BF-A556-4938-BE11-E2C275517FAE}" type="parTrans" cxnId="{2202B6AE-D7A2-42CE-987F-5466E73C8F78}">
      <dgm:prSet/>
      <dgm:spPr/>
      <dgm:t>
        <a:bodyPr/>
        <a:lstStyle/>
        <a:p>
          <a:endParaRPr lang="en-US"/>
        </a:p>
      </dgm:t>
    </dgm:pt>
    <dgm:pt modelId="{A48FF02D-B43B-4B92-86B0-FAF224A80F5A}" type="sibTrans" cxnId="{2202B6AE-D7A2-42CE-987F-5466E73C8F78}">
      <dgm:prSet/>
      <dgm:spPr/>
      <dgm:t>
        <a:bodyPr/>
        <a:lstStyle/>
        <a:p>
          <a:endParaRPr lang="en-US"/>
        </a:p>
      </dgm:t>
    </dgm:pt>
    <dgm:pt modelId="{20F63B01-6F8D-48CB-8585-4F9D9D8F6A8E}">
      <dgm:prSet phldrT="[Text]"/>
      <dgm:spPr>
        <a:solidFill>
          <a:schemeClr val="dk2">
            <a:tint val="40000"/>
            <a:hueOff val="0"/>
            <a:satOff val="0"/>
            <a:lumOff val="0"/>
          </a:schemeClr>
        </a:solidFill>
      </dgm:spPr>
      <dgm:t>
        <a:bodyPr/>
        <a:lstStyle/>
        <a:p>
          <a:r>
            <a:rPr lang="en-US" smtClean="0"/>
            <a:t>Communications Management Plan</a:t>
          </a:r>
          <a:endParaRPr lang="en-US" dirty="0"/>
        </a:p>
      </dgm:t>
    </dgm:pt>
    <dgm:pt modelId="{10BF46E1-DA7A-48B6-900D-3820793A0321}" type="parTrans" cxnId="{86DFDAB0-11DE-4AD2-B1E2-5643416F8E9B}">
      <dgm:prSet/>
      <dgm:spPr/>
      <dgm:t>
        <a:bodyPr/>
        <a:lstStyle/>
        <a:p>
          <a:endParaRPr lang="en-US"/>
        </a:p>
      </dgm:t>
    </dgm:pt>
    <dgm:pt modelId="{F9A60EFC-87B2-4C0F-A711-719FA5D4CF8D}" type="sibTrans" cxnId="{86DFDAB0-11DE-4AD2-B1E2-5643416F8E9B}">
      <dgm:prSet/>
      <dgm:spPr/>
      <dgm:t>
        <a:bodyPr/>
        <a:lstStyle/>
        <a:p>
          <a:endParaRPr lang="en-US"/>
        </a:p>
      </dgm:t>
    </dgm:pt>
    <dgm:pt modelId="{43B0D497-A034-4239-B424-75F8AA68EBFF}">
      <dgm:prSet/>
      <dgm:spPr/>
      <dgm:t>
        <a:bodyPr/>
        <a:lstStyle/>
        <a:p>
          <a:r>
            <a:rPr lang="en-US" dirty="0" smtClean="0"/>
            <a:t>Project Document Updates</a:t>
          </a:r>
          <a:endParaRPr lang="en-US" dirty="0"/>
        </a:p>
      </dgm:t>
    </dgm:pt>
    <dgm:pt modelId="{6EE4617E-35A3-4E81-A793-FAA86BBD12EC}" type="parTrans" cxnId="{35CE630B-AFC5-4F3E-9E68-939C8CB29393}">
      <dgm:prSet/>
      <dgm:spPr/>
      <dgm:t>
        <a:bodyPr/>
        <a:lstStyle/>
        <a:p>
          <a:endParaRPr lang="en-US"/>
        </a:p>
      </dgm:t>
    </dgm:pt>
    <dgm:pt modelId="{BE90B1D4-BC76-4DFB-B615-569AD79E8EEF}" type="sibTrans" cxnId="{35CE630B-AFC5-4F3E-9E68-939C8CB29393}">
      <dgm:prSet/>
      <dgm:spPr/>
      <dgm:t>
        <a:bodyPr/>
        <a:lstStyle/>
        <a:p>
          <a:endParaRPr lang="en-US"/>
        </a:p>
      </dgm:t>
    </dgm:pt>
    <dgm:pt modelId="{C970E308-9755-4561-9AA9-7729C6ECE8EC}" type="pres">
      <dgm:prSet presAssocID="{2BFCDC9A-FD18-4EB4-8670-55ED6194DD5D}" presName="linearFlow" presStyleCnt="0">
        <dgm:presLayoutVars>
          <dgm:dir/>
          <dgm:animLvl val="lvl"/>
          <dgm:resizeHandles val="exact"/>
        </dgm:presLayoutVars>
      </dgm:prSet>
      <dgm:spPr/>
      <dgm:t>
        <a:bodyPr/>
        <a:lstStyle/>
        <a:p>
          <a:endParaRPr lang="en-US"/>
        </a:p>
      </dgm:t>
    </dgm:pt>
    <dgm:pt modelId="{824CFB99-F67A-450E-B154-60FE78E51AED}" type="pres">
      <dgm:prSet presAssocID="{D8174C6E-68E0-4EBD-AE1B-70CCE23AF310}" presName="composite" presStyleCnt="0"/>
      <dgm:spPr/>
    </dgm:pt>
    <dgm:pt modelId="{43FFAF97-9AF8-4D10-86C0-4FEC23963163}" type="pres">
      <dgm:prSet presAssocID="{D8174C6E-68E0-4EBD-AE1B-70CCE23AF310}" presName="parTx" presStyleLbl="node1" presStyleIdx="0" presStyleCnt="1">
        <dgm:presLayoutVars>
          <dgm:chMax val="0"/>
          <dgm:chPref val="0"/>
          <dgm:bulletEnabled val="1"/>
        </dgm:presLayoutVars>
      </dgm:prSet>
      <dgm:spPr/>
      <dgm:t>
        <a:bodyPr/>
        <a:lstStyle/>
        <a:p>
          <a:endParaRPr lang="en-US"/>
        </a:p>
      </dgm:t>
    </dgm:pt>
    <dgm:pt modelId="{E7F6C7E2-D441-47E7-9705-DE7DA9CA2244}" type="pres">
      <dgm:prSet presAssocID="{D8174C6E-68E0-4EBD-AE1B-70CCE23AF310}" presName="parSh" presStyleLbl="node1" presStyleIdx="0" presStyleCnt="1" custLinFactNeighborX="-8925" custLinFactNeighborY="-7120"/>
      <dgm:spPr/>
      <dgm:t>
        <a:bodyPr/>
        <a:lstStyle/>
        <a:p>
          <a:endParaRPr lang="en-US"/>
        </a:p>
      </dgm:t>
    </dgm:pt>
    <dgm:pt modelId="{AD13CEF5-5B44-430A-9D11-AF59F7686A5D}" type="pres">
      <dgm:prSet presAssocID="{D8174C6E-68E0-4EBD-AE1B-70CCE23AF310}" presName="desTx" presStyleLbl="fgAcc1" presStyleIdx="0" presStyleCnt="1">
        <dgm:presLayoutVars>
          <dgm:bulletEnabled val="1"/>
        </dgm:presLayoutVars>
      </dgm:prSet>
      <dgm:spPr/>
      <dgm:t>
        <a:bodyPr/>
        <a:lstStyle/>
        <a:p>
          <a:endParaRPr lang="en-US"/>
        </a:p>
      </dgm:t>
    </dgm:pt>
  </dgm:ptLst>
  <dgm:cxnLst>
    <dgm:cxn modelId="{43BFAD00-FE6B-41A8-B8D3-CEE1B63C1DFE}" type="presOf" srcId="{D8174C6E-68E0-4EBD-AE1B-70CCE23AF310}" destId="{E7F6C7E2-D441-47E7-9705-DE7DA9CA2244}" srcOrd="1" destOrd="0" presId="urn:microsoft.com/office/officeart/2005/8/layout/process3"/>
    <dgm:cxn modelId="{86DFDAB0-11DE-4AD2-B1E2-5643416F8E9B}" srcId="{D8174C6E-68E0-4EBD-AE1B-70CCE23AF310}" destId="{20F63B01-6F8D-48CB-8585-4F9D9D8F6A8E}" srcOrd="0" destOrd="0" parTransId="{10BF46E1-DA7A-48B6-900D-3820793A0321}" sibTransId="{F9A60EFC-87B2-4C0F-A711-719FA5D4CF8D}"/>
    <dgm:cxn modelId="{35CE630B-AFC5-4F3E-9E68-939C8CB29393}" srcId="{D8174C6E-68E0-4EBD-AE1B-70CCE23AF310}" destId="{43B0D497-A034-4239-B424-75F8AA68EBFF}" srcOrd="1" destOrd="0" parTransId="{6EE4617E-35A3-4E81-A793-FAA86BBD12EC}" sibTransId="{BE90B1D4-BC76-4DFB-B615-569AD79E8EEF}"/>
    <dgm:cxn modelId="{BE438D78-F876-4EB6-83A0-24FEBC4AB838}" type="presOf" srcId="{43B0D497-A034-4239-B424-75F8AA68EBFF}" destId="{AD13CEF5-5B44-430A-9D11-AF59F7686A5D}" srcOrd="0" destOrd="1" presId="urn:microsoft.com/office/officeart/2005/8/layout/process3"/>
    <dgm:cxn modelId="{4C47C3A6-D10A-4CE5-B426-B3FE17A23333}" type="presOf" srcId="{20F63B01-6F8D-48CB-8585-4F9D9D8F6A8E}" destId="{AD13CEF5-5B44-430A-9D11-AF59F7686A5D}" srcOrd="0" destOrd="0" presId="urn:microsoft.com/office/officeart/2005/8/layout/process3"/>
    <dgm:cxn modelId="{2202B6AE-D7A2-42CE-987F-5466E73C8F78}" srcId="{2BFCDC9A-FD18-4EB4-8670-55ED6194DD5D}" destId="{D8174C6E-68E0-4EBD-AE1B-70CCE23AF310}" srcOrd="0" destOrd="0" parTransId="{EE8335BF-A556-4938-BE11-E2C275517FAE}" sibTransId="{A48FF02D-B43B-4B92-86B0-FAF224A80F5A}"/>
    <dgm:cxn modelId="{CFFD6D6E-07F4-4007-9CD2-791C694FD270}" type="presOf" srcId="{D8174C6E-68E0-4EBD-AE1B-70CCE23AF310}" destId="{43FFAF97-9AF8-4D10-86C0-4FEC23963163}" srcOrd="0" destOrd="0" presId="urn:microsoft.com/office/officeart/2005/8/layout/process3"/>
    <dgm:cxn modelId="{D36B175C-F2C6-47E5-AFB2-037D49EA90DC}" type="presOf" srcId="{2BFCDC9A-FD18-4EB4-8670-55ED6194DD5D}" destId="{C970E308-9755-4561-9AA9-7729C6ECE8EC}" srcOrd="0" destOrd="0" presId="urn:microsoft.com/office/officeart/2005/8/layout/process3"/>
    <dgm:cxn modelId="{9E61CB4F-1870-4ED8-BF45-1C1AC5FA3FCD}" type="presParOf" srcId="{C970E308-9755-4561-9AA9-7729C6ECE8EC}" destId="{824CFB99-F67A-450E-B154-60FE78E51AED}" srcOrd="0" destOrd="0" presId="urn:microsoft.com/office/officeart/2005/8/layout/process3"/>
    <dgm:cxn modelId="{E9AE8442-F0D8-44B5-89FB-D8E9DDA4072F}" type="presParOf" srcId="{824CFB99-F67A-450E-B154-60FE78E51AED}" destId="{43FFAF97-9AF8-4D10-86C0-4FEC23963163}" srcOrd="0" destOrd="0" presId="urn:microsoft.com/office/officeart/2005/8/layout/process3"/>
    <dgm:cxn modelId="{6094B40E-87EF-4A64-BB46-7CD11F305A1B}" type="presParOf" srcId="{824CFB99-F67A-450E-B154-60FE78E51AED}" destId="{E7F6C7E2-D441-47E7-9705-DE7DA9CA2244}" srcOrd="1" destOrd="0" presId="urn:microsoft.com/office/officeart/2005/8/layout/process3"/>
    <dgm:cxn modelId="{5440D2D4-15F8-4B69-85D0-D6B281E9D10D}" type="presParOf" srcId="{824CFB99-F67A-450E-B154-60FE78E51AED}" destId="{AD13CEF5-5B44-430A-9D11-AF59F7686A5D}" srcOrd="2" destOrd="0" presId="urn:microsoft.com/office/officeart/2005/8/layout/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1C19ED-CA78-475F-94AD-FC214E20FD78}">
      <dsp:nvSpPr>
        <dsp:cNvPr id="0" name=""/>
        <dsp:cNvSpPr/>
      </dsp:nvSpPr>
      <dsp:spPr>
        <a:xfrm>
          <a:off x="3094" y="19491"/>
          <a:ext cx="1860500" cy="460800"/>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kern="1200" dirty="0" smtClean="0"/>
            <a:t>Identify</a:t>
          </a:r>
          <a:endParaRPr lang="en-US" sz="1600" kern="1200" dirty="0"/>
        </a:p>
      </dsp:txBody>
      <dsp:txXfrm>
        <a:off x="3094" y="19491"/>
        <a:ext cx="1860500" cy="460800"/>
      </dsp:txXfrm>
    </dsp:sp>
    <dsp:sp modelId="{DA0713E9-A1D2-411D-AECA-E632C1BAE9E2}">
      <dsp:nvSpPr>
        <dsp:cNvPr id="0" name=""/>
        <dsp:cNvSpPr/>
      </dsp:nvSpPr>
      <dsp:spPr>
        <a:xfrm>
          <a:off x="3094" y="480291"/>
          <a:ext cx="1860500" cy="2717550"/>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the three processes of communications management as defined by PMBOK</a:t>
          </a:r>
          <a:endParaRPr lang="en-US" sz="1600" kern="1200" dirty="0"/>
        </a:p>
      </dsp:txBody>
      <dsp:txXfrm>
        <a:off x="3094" y="480291"/>
        <a:ext cx="1860500" cy="2717550"/>
      </dsp:txXfrm>
    </dsp:sp>
    <dsp:sp modelId="{11830EAB-DC30-4AAC-9EDF-1DF9DD2F92F3}">
      <dsp:nvSpPr>
        <dsp:cNvPr id="0" name=""/>
        <dsp:cNvSpPr/>
      </dsp:nvSpPr>
      <dsp:spPr>
        <a:xfrm>
          <a:off x="2124064" y="19491"/>
          <a:ext cx="1860500" cy="460800"/>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kern="1200" dirty="0" smtClean="0"/>
            <a:t>Create</a:t>
          </a:r>
          <a:endParaRPr lang="en-US" sz="1600" kern="1200" dirty="0"/>
        </a:p>
      </dsp:txBody>
      <dsp:txXfrm>
        <a:off x="2124064" y="19491"/>
        <a:ext cx="1860500" cy="460800"/>
      </dsp:txXfrm>
    </dsp:sp>
    <dsp:sp modelId="{E4D3143D-DE00-482B-A87A-D603CBB11C60}">
      <dsp:nvSpPr>
        <dsp:cNvPr id="0" name=""/>
        <dsp:cNvSpPr/>
      </dsp:nvSpPr>
      <dsp:spPr>
        <a:xfrm>
          <a:off x="2124064" y="480291"/>
          <a:ext cx="1860500" cy="2717550"/>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a clear and concise communication plan that includes all required information and communication necessary to complete the project successfully</a:t>
          </a:r>
          <a:endParaRPr lang="en-US" sz="1600" kern="1200" dirty="0"/>
        </a:p>
      </dsp:txBody>
      <dsp:txXfrm>
        <a:off x="2124064" y="480291"/>
        <a:ext cx="1860500" cy="2717550"/>
      </dsp:txXfrm>
    </dsp:sp>
    <dsp:sp modelId="{0D4D7900-A52E-47BB-A07F-EDE578E312E5}">
      <dsp:nvSpPr>
        <dsp:cNvPr id="0" name=""/>
        <dsp:cNvSpPr/>
      </dsp:nvSpPr>
      <dsp:spPr>
        <a:xfrm>
          <a:off x="4245035" y="19491"/>
          <a:ext cx="1860500" cy="460800"/>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kern="1200" dirty="0" smtClean="0"/>
            <a:t>Recognize</a:t>
          </a:r>
          <a:endParaRPr lang="en-US" sz="1600" kern="1200" dirty="0"/>
        </a:p>
      </dsp:txBody>
      <dsp:txXfrm>
        <a:off x="4245035" y="19491"/>
        <a:ext cx="1860500" cy="460800"/>
      </dsp:txXfrm>
    </dsp:sp>
    <dsp:sp modelId="{83F130BD-7A98-4098-8BBD-69D4DFA3F8C3}">
      <dsp:nvSpPr>
        <dsp:cNvPr id="0" name=""/>
        <dsp:cNvSpPr/>
      </dsp:nvSpPr>
      <dsp:spPr>
        <a:xfrm>
          <a:off x="4245035" y="480291"/>
          <a:ext cx="1860500" cy="2717550"/>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Processes for their companies or organizations</a:t>
          </a:r>
          <a:endParaRPr lang="en-US" sz="1600" kern="1200" dirty="0"/>
        </a:p>
      </dsp:txBody>
      <dsp:txXfrm>
        <a:off x="4245035" y="480291"/>
        <a:ext cx="1860500" cy="2717550"/>
      </dsp:txXfrm>
    </dsp:sp>
    <dsp:sp modelId="{C9B569CC-BB71-4D94-B128-D14486DD7EC0}">
      <dsp:nvSpPr>
        <dsp:cNvPr id="0" name=""/>
        <dsp:cNvSpPr/>
      </dsp:nvSpPr>
      <dsp:spPr>
        <a:xfrm>
          <a:off x="6366005" y="19491"/>
          <a:ext cx="1860500" cy="460800"/>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kern="1200" dirty="0" smtClean="0"/>
            <a:t>List</a:t>
          </a:r>
          <a:endParaRPr lang="en-US" sz="1600" kern="1200" dirty="0"/>
        </a:p>
      </dsp:txBody>
      <dsp:txXfrm>
        <a:off x="6366005" y="19491"/>
        <a:ext cx="1860500" cy="460800"/>
      </dsp:txXfrm>
    </dsp:sp>
    <dsp:sp modelId="{FA6DA92B-CC3D-42F8-AF21-FB0F9E47E5E0}">
      <dsp:nvSpPr>
        <dsp:cNvPr id="0" name=""/>
        <dsp:cNvSpPr/>
      </dsp:nvSpPr>
      <dsp:spPr>
        <a:xfrm>
          <a:off x="6366005" y="480291"/>
          <a:ext cx="1860500" cy="2717550"/>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Techniques and tools of effective project communications</a:t>
          </a:r>
          <a:endParaRPr lang="en-US" sz="1600" kern="1200" dirty="0"/>
        </a:p>
      </dsp:txBody>
      <dsp:txXfrm>
        <a:off x="6366005" y="480291"/>
        <a:ext cx="1860500" cy="27175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1B62FE-74EE-4CE7-A149-EAA2862599C2}">
      <dsp:nvSpPr>
        <dsp:cNvPr id="0" name=""/>
        <dsp:cNvSpPr/>
      </dsp:nvSpPr>
      <dsp:spPr>
        <a:xfrm>
          <a:off x="0" y="900137"/>
          <a:ext cx="2564503" cy="2620837"/>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Stakeholder register</a:t>
          </a:r>
          <a:endParaRPr lang="en-US" sz="1600" kern="1200" dirty="0"/>
        </a:p>
        <a:p>
          <a:pPr marL="171450" lvl="1" indent="-171450" algn="l" defTabSz="711200">
            <a:lnSpc>
              <a:spcPct val="90000"/>
            </a:lnSpc>
            <a:spcBef>
              <a:spcPct val="0"/>
            </a:spcBef>
            <a:spcAft>
              <a:spcPct val="15000"/>
            </a:spcAft>
            <a:buChar char="••"/>
          </a:pPr>
          <a:r>
            <a:rPr lang="en-US" sz="1600" kern="1200" dirty="0" smtClean="0"/>
            <a:t>Project Management Plan</a:t>
          </a:r>
          <a:endParaRPr lang="en-US" sz="1600" kern="1200" dirty="0"/>
        </a:p>
        <a:p>
          <a:pPr marL="171450" lvl="1" indent="-171450" algn="l" defTabSz="711200">
            <a:lnSpc>
              <a:spcPct val="90000"/>
            </a:lnSpc>
            <a:spcBef>
              <a:spcPct val="0"/>
            </a:spcBef>
            <a:spcAft>
              <a:spcPct val="15000"/>
            </a:spcAft>
            <a:buChar char="••"/>
          </a:pPr>
          <a:r>
            <a:rPr lang="en-US" sz="1600" kern="1200" dirty="0" smtClean="0"/>
            <a:t>Enterprise Environmental Factors</a:t>
          </a:r>
          <a:endParaRPr lang="en-US" sz="1600" kern="1200" dirty="0"/>
        </a:p>
        <a:p>
          <a:pPr marL="171450" lvl="1" indent="-171450" algn="l" defTabSz="711200">
            <a:lnSpc>
              <a:spcPct val="90000"/>
            </a:lnSpc>
            <a:spcBef>
              <a:spcPct val="0"/>
            </a:spcBef>
            <a:spcAft>
              <a:spcPct val="15000"/>
            </a:spcAft>
            <a:buChar char="••"/>
          </a:pPr>
          <a:r>
            <a:rPr lang="en-US" sz="1600" kern="1200" dirty="0" smtClean="0"/>
            <a:t>Organizational Process Assets</a:t>
          </a:r>
          <a:endParaRPr lang="en-US" sz="1600" kern="1200" dirty="0"/>
        </a:p>
      </dsp:txBody>
      <dsp:txXfrm>
        <a:off x="60313" y="960450"/>
        <a:ext cx="2443877" cy="1938603"/>
      </dsp:txXfrm>
    </dsp:sp>
    <dsp:sp modelId="{8D9E2F60-5CF7-4840-8786-270DE9F3BAAC}">
      <dsp:nvSpPr>
        <dsp:cNvPr id="0" name=""/>
        <dsp:cNvSpPr/>
      </dsp:nvSpPr>
      <dsp:spPr>
        <a:xfrm rot="331475">
          <a:off x="975877" y="1530829"/>
          <a:ext cx="2655248" cy="2655248"/>
        </a:xfrm>
        <a:prstGeom prst="leftCircularArrow">
          <a:avLst>
            <a:gd name="adj1" fmla="val 2110"/>
            <a:gd name="adj2" fmla="val 253459"/>
            <a:gd name="adj3" fmla="val 999714"/>
            <a:gd name="adj4" fmla="val 7995234"/>
            <a:gd name="adj5" fmla="val 246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B00F025-AEA9-4346-85BE-C58320D68F7C}">
      <dsp:nvSpPr>
        <dsp:cNvPr id="0" name=""/>
        <dsp:cNvSpPr/>
      </dsp:nvSpPr>
      <dsp:spPr>
        <a:xfrm>
          <a:off x="850717" y="3281196"/>
          <a:ext cx="1502952" cy="597674"/>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Inputs</a:t>
          </a:r>
          <a:endParaRPr lang="en-US" sz="1800" kern="1200" dirty="0"/>
        </a:p>
      </dsp:txBody>
      <dsp:txXfrm>
        <a:off x="868222" y="3298701"/>
        <a:ext cx="1467942" cy="562664"/>
      </dsp:txXfrm>
    </dsp:sp>
    <dsp:sp modelId="{9F51C0D0-ACD7-4421-8FA6-9C7CB9CAD063}">
      <dsp:nvSpPr>
        <dsp:cNvPr id="0" name=""/>
        <dsp:cNvSpPr/>
      </dsp:nvSpPr>
      <dsp:spPr>
        <a:xfrm>
          <a:off x="2791613" y="1105041"/>
          <a:ext cx="2564503" cy="2243549"/>
        </a:xfrm>
        <a:prstGeom prst="roundRect">
          <a:avLst>
            <a:gd name="adj" fmla="val 10000"/>
          </a:avLst>
        </a:prstGeom>
        <a:solidFill>
          <a:schemeClr val="bg1">
            <a:lumMod val="85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Communications Requirements Analysis</a:t>
          </a:r>
          <a:endParaRPr lang="en-US" sz="1400" kern="1200" dirty="0"/>
        </a:p>
        <a:p>
          <a:pPr marL="114300" lvl="1" indent="-114300" algn="l" defTabSz="622300">
            <a:lnSpc>
              <a:spcPct val="90000"/>
            </a:lnSpc>
            <a:spcBef>
              <a:spcPct val="0"/>
            </a:spcBef>
            <a:spcAft>
              <a:spcPct val="15000"/>
            </a:spcAft>
            <a:buChar char="••"/>
          </a:pPr>
          <a:r>
            <a:rPr lang="en-US" sz="1400" kern="1200" dirty="0" smtClean="0"/>
            <a:t>Communication Technology</a:t>
          </a:r>
          <a:endParaRPr lang="en-US" sz="1400" kern="1200" dirty="0"/>
        </a:p>
        <a:p>
          <a:pPr marL="114300" lvl="1" indent="-114300" algn="l" defTabSz="622300">
            <a:lnSpc>
              <a:spcPct val="90000"/>
            </a:lnSpc>
            <a:spcBef>
              <a:spcPct val="0"/>
            </a:spcBef>
            <a:spcAft>
              <a:spcPct val="15000"/>
            </a:spcAft>
            <a:buChar char="••"/>
          </a:pPr>
          <a:r>
            <a:rPr lang="en-US" sz="1400" kern="1200" dirty="0" smtClean="0"/>
            <a:t>Communication Models</a:t>
          </a:r>
          <a:endParaRPr lang="en-US" sz="1400" kern="1200" dirty="0"/>
        </a:p>
        <a:p>
          <a:pPr marL="114300" lvl="1" indent="-114300" algn="l" defTabSz="622300">
            <a:lnSpc>
              <a:spcPct val="90000"/>
            </a:lnSpc>
            <a:spcBef>
              <a:spcPct val="0"/>
            </a:spcBef>
            <a:spcAft>
              <a:spcPct val="15000"/>
            </a:spcAft>
            <a:buChar char="••"/>
          </a:pPr>
          <a:r>
            <a:rPr lang="en-US" sz="1400" kern="1200" dirty="0" smtClean="0"/>
            <a:t>Communication Methods</a:t>
          </a:r>
          <a:endParaRPr lang="en-US" sz="1400" kern="1200" dirty="0"/>
        </a:p>
        <a:p>
          <a:pPr marL="114300" lvl="1" indent="-114300" algn="l" defTabSz="622300">
            <a:lnSpc>
              <a:spcPct val="90000"/>
            </a:lnSpc>
            <a:spcBef>
              <a:spcPct val="0"/>
            </a:spcBef>
            <a:spcAft>
              <a:spcPct val="15000"/>
            </a:spcAft>
            <a:buChar char="••"/>
          </a:pPr>
          <a:r>
            <a:rPr lang="en-US" sz="1400" kern="1200" dirty="0" smtClean="0"/>
            <a:t>Meetings</a:t>
          </a:r>
          <a:endParaRPr lang="en-US" sz="1400" kern="1200" dirty="0"/>
        </a:p>
        <a:p>
          <a:pPr marL="114300" lvl="1" indent="-114300" algn="l" defTabSz="622300">
            <a:lnSpc>
              <a:spcPct val="90000"/>
            </a:lnSpc>
            <a:spcBef>
              <a:spcPct val="0"/>
            </a:spcBef>
            <a:spcAft>
              <a:spcPct val="15000"/>
            </a:spcAft>
            <a:buChar char="••"/>
          </a:pPr>
          <a:endParaRPr lang="en-US" sz="1400" kern="1200" dirty="0"/>
        </a:p>
        <a:p>
          <a:pPr marL="171450" lvl="1" indent="-171450" algn="l" defTabSz="711200">
            <a:lnSpc>
              <a:spcPct val="90000"/>
            </a:lnSpc>
            <a:spcBef>
              <a:spcPct val="0"/>
            </a:spcBef>
            <a:spcAft>
              <a:spcPct val="15000"/>
            </a:spcAft>
            <a:buChar char="••"/>
          </a:pPr>
          <a:endParaRPr lang="en-US" sz="1600" kern="1200" dirty="0"/>
        </a:p>
      </dsp:txBody>
      <dsp:txXfrm>
        <a:off x="2843243" y="1637432"/>
        <a:ext cx="2461243" cy="1659528"/>
      </dsp:txXfrm>
    </dsp:sp>
    <dsp:sp modelId="{FB2FB5E9-5E79-422D-A6AF-2C55E7660E50}">
      <dsp:nvSpPr>
        <dsp:cNvPr id="0" name=""/>
        <dsp:cNvSpPr/>
      </dsp:nvSpPr>
      <dsp:spPr>
        <a:xfrm>
          <a:off x="4116994" y="178415"/>
          <a:ext cx="2764426" cy="2764426"/>
        </a:xfrm>
        <a:prstGeom prst="circularArrow">
          <a:avLst>
            <a:gd name="adj1" fmla="val 2027"/>
            <a:gd name="adj2" fmla="val 242984"/>
            <a:gd name="adj3" fmla="val 19863666"/>
            <a:gd name="adj4" fmla="val 12857672"/>
            <a:gd name="adj5" fmla="val 2365"/>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543B399-22B2-4003-82B3-37979FEA42C3}">
      <dsp:nvSpPr>
        <dsp:cNvPr id="0" name=""/>
        <dsp:cNvSpPr/>
      </dsp:nvSpPr>
      <dsp:spPr>
        <a:xfrm>
          <a:off x="3725625" y="1004836"/>
          <a:ext cx="1502952" cy="597674"/>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Tools &amp; Techniques</a:t>
          </a:r>
          <a:endParaRPr lang="en-US" sz="1800" kern="1200" dirty="0"/>
        </a:p>
      </dsp:txBody>
      <dsp:txXfrm>
        <a:off x="3743130" y="1022341"/>
        <a:ext cx="1467942" cy="562664"/>
      </dsp:txXfrm>
    </dsp:sp>
    <dsp:sp modelId="{19021B51-C379-4736-943E-E5DEE8DB4695}">
      <dsp:nvSpPr>
        <dsp:cNvPr id="0" name=""/>
        <dsp:cNvSpPr/>
      </dsp:nvSpPr>
      <dsp:spPr>
        <a:xfrm>
          <a:off x="5663870" y="1135101"/>
          <a:ext cx="2564503" cy="2118916"/>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Communications Management Plan</a:t>
          </a:r>
          <a:endParaRPr lang="en-US" sz="1600" kern="1200" dirty="0"/>
        </a:p>
        <a:p>
          <a:pPr marL="171450" lvl="1" indent="-171450" algn="l" defTabSz="711200">
            <a:lnSpc>
              <a:spcPct val="90000"/>
            </a:lnSpc>
            <a:spcBef>
              <a:spcPct val="0"/>
            </a:spcBef>
            <a:spcAft>
              <a:spcPct val="15000"/>
            </a:spcAft>
            <a:buChar char="••"/>
          </a:pPr>
          <a:r>
            <a:rPr lang="en-US" sz="1600" kern="1200" dirty="0" smtClean="0"/>
            <a:t>Project Document Updates</a:t>
          </a:r>
          <a:endParaRPr lang="en-US" sz="1600" kern="1200" dirty="0"/>
        </a:p>
      </dsp:txBody>
      <dsp:txXfrm>
        <a:off x="5712632" y="1183863"/>
        <a:ext cx="2466979" cy="1567338"/>
      </dsp:txXfrm>
    </dsp:sp>
    <dsp:sp modelId="{F99B86B2-5F20-4124-93C8-F0EABD137E1A}">
      <dsp:nvSpPr>
        <dsp:cNvPr id="0" name=""/>
        <dsp:cNvSpPr/>
      </dsp:nvSpPr>
      <dsp:spPr>
        <a:xfrm>
          <a:off x="6596355" y="2903991"/>
          <a:ext cx="1502952" cy="597674"/>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Outputs</a:t>
          </a:r>
          <a:endParaRPr lang="en-US" sz="1800" kern="1200" dirty="0"/>
        </a:p>
      </dsp:txBody>
      <dsp:txXfrm>
        <a:off x="6613860" y="2921496"/>
        <a:ext cx="1467942" cy="5626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F6C7E2-D441-47E7-9705-DE7DA9CA2244}">
      <dsp:nvSpPr>
        <dsp:cNvPr id="0" name=""/>
        <dsp:cNvSpPr/>
      </dsp:nvSpPr>
      <dsp:spPr>
        <a:xfrm>
          <a:off x="0" y="1625"/>
          <a:ext cx="6830568" cy="1512000"/>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137160" numCol="1" spcCol="1270" anchor="t" anchorCtr="0">
          <a:noAutofit/>
        </a:bodyPr>
        <a:lstStyle/>
        <a:p>
          <a:pPr lvl="0" algn="l" defTabSz="1600200">
            <a:lnSpc>
              <a:spcPct val="90000"/>
            </a:lnSpc>
            <a:spcBef>
              <a:spcPct val="0"/>
            </a:spcBef>
            <a:spcAft>
              <a:spcPct val="35000"/>
            </a:spcAft>
          </a:pPr>
          <a:r>
            <a:rPr lang="en-US" sz="3600" kern="1200" dirty="0" smtClean="0"/>
            <a:t>Inputs</a:t>
          </a:r>
          <a:endParaRPr lang="en-US" sz="3600" kern="1200" dirty="0"/>
        </a:p>
      </dsp:txBody>
      <dsp:txXfrm>
        <a:off x="0" y="1625"/>
        <a:ext cx="6830568" cy="1008000"/>
      </dsp:txXfrm>
    </dsp:sp>
    <dsp:sp modelId="{AD13CEF5-5B44-430A-9D11-AF59F7686A5D}">
      <dsp:nvSpPr>
        <dsp:cNvPr id="0" name=""/>
        <dsp:cNvSpPr/>
      </dsp:nvSpPr>
      <dsp:spPr>
        <a:xfrm>
          <a:off x="1399032" y="1009625"/>
          <a:ext cx="6830568" cy="3402000"/>
        </a:xfrm>
        <a:prstGeom prst="roundRect">
          <a:avLst>
            <a:gd name="adj" fmla="val 10000"/>
          </a:avLst>
        </a:prstGeom>
        <a:solidFill>
          <a:schemeClr val="dk2">
            <a:tint val="40000"/>
            <a:hueOff val="0"/>
            <a:satOff val="0"/>
            <a:lum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8920" tIns="248920" rIns="248920" bIns="248920" numCol="1" spcCol="1270" anchor="t" anchorCtr="0">
          <a:noAutofit/>
        </a:bodyPr>
        <a:lstStyle/>
        <a:p>
          <a:pPr marL="285750" lvl="1" indent="-285750" algn="l" defTabSz="1555750">
            <a:lnSpc>
              <a:spcPct val="90000"/>
            </a:lnSpc>
            <a:spcBef>
              <a:spcPct val="0"/>
            </a:spcBef>
            <a:spcAft>
              <a:spcPct val="15000"/>
            </a:spcAft>
            <a:buChar char="••"/>
          </a:pPr>
          <a:r>
            <a:rPr lang="en-US" sz="3500" kern="1200" dirty="0" smtClean="0"/>
            <a:t>Stakeholder register</a:t>
          </a:r>
          <a:endParaRPr lang="en-US" sz="3500" kern="1200" dirty="0"/>
        </a:p>
        <a:p>
          <a:pPr marL="285750" lvl="1" indent="-285750" algn="l" defTabSz="1555750">
            <a:lnSpc>
              <a:spcPct val="90000"/>
            </a:lnSpc>
            <a:spcBef>
              <a:spcPct val="0"/>
            </a:spcBef>
            <a:spcAft>
              <a:spcPct val="15000"/>
            </a:spcAft>
            <a:buChar char="••"/>
          </a:pPr>
          <a:r>
            <a:rPr lang="en-US" sz="3500" kern="1200" dirty="0" smtClean="0"/>
            <a:t>Project Management plan</a:t>
          </a:r>
          <a:endParaRPr lang="en-US" sz="3500" kern="1200" dirty="0"/>
        </a:p>
        <a:p>
          <a:pPr marL="285750" lvl="1" indent="-285750" algn="l" defTabSz="1555750">
            <a:lnSpc>
              <a:spcPct val="90000"/>
            </a:lnSpc>
            <a:spcBef>
              <a:spcPct val="0"/>
            </a:spcBef>
            <a:spcAft>
              <a:spcPct val="15000"/>
            </a:spcAft>
            <a:buChar char="••"/>
          </a:pPr>
          <a:r>
            <a:rPr lang="en-US" sz="3500" kern="1200" dirty="0" smtClean="0"/>
            <a:t>Enterprise Environmental Factors</a:t>
          </a:r>
          <a:endParaRPr lang="en-US" sz="3500" kern="1200" dirty="0"/>
        </a:p>
        <a:p>
          <a:pPr marL="285750" lvl="1" indent="-285750" algn="l" defTabSz="1555750">
            <a:lnSpc>
              <a:spcPct val="90000"/>
            </a:lnSpc>
            <a:spcBef>
              <a:spcPct val="0"/>
            </a:spcBef>
            <a:spcAft>
              <a:spcPct val="15000"/>
            </a:spcAft>
            <a:buChar char="••"/>
          </a:pPr>
          <a:r>
            <a:rPr lang="en-US" sz="3500" kern="1200" dirty="0" smtClean="0"/>
            <a:t>Organizational Process Assets</a:t>
          </a:r>
          <a:endParaRPr lang="en-US" sz="3500" kern="1200" dirty="0"/>
        </a:p>
      </dsp:txBody>
      <dsp:txXfrm>
        <a:off x="1498673" y="1109266"/>
        <a:ext cx="6631286" cy="32027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F6C7E2-D441-47E7-9705-DE7DA9CA2244}">
      <dsp:nvSpPr>
        <dsp:cNvPr id="0" name=""/>
        <dsp:cNvSpPr/>
      </dsp:nvSpPr>
      <dsp:spPr>
        <a:xfrm>
          <a:off x="0" y="80043"/>
          <a:ext cx="6830568" cy="1390146"/>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137160" numCol="1" spcCol="1270" anchor="t" anchorCtr="0">
          <a:noAutofit/>
        </a:bodyPr>
        <a:lstStyle/>
        <a:p>
          <a:pPr lvl="0" algn="l" defTabSz="1600200">
            <a:lnSpc>
              <a:spcPct val="90000"/>
            </a:lnSpc>
            <a:spcBef>
              <a:spcPct val="0"/>
            </a:spcBef>
            <a:spcAft>
              <a:spcPct val="35000"/>
            </a:spcAft>
          </a:pPr>
          <a:r>
            <a:rPr lang="en-US" sz="3600" kern="1200" dirty="0" smtClean="0"/>
            <a:t>Tools &amp; Techniques</a:t>
          </a:r>
          <a:endParaRPr lang="en-US" sz="3600" kern="1200" dirty="0"/>
        </a:p>
      </dsp:txBody>
      <dsp:txXfrm>
        <a:off x="0" y="80043"/>
        <a:ext cx="6830568" cy="926764"/>
      </dsp:txXfrm>
    </dsp:sp>
    <dsp:sp modelId="{AD13CEF5-5B44-430A-9D11-AF59F7686A5D}">
      <dsp:nvSpPr>
        <dsp:cNvPr id="0" name=""/>
        <dsp:cNvSpPr/>
      </dsp:nvSpPr>
      <dsp:spPr>
        <a:xfrm>
          <a:off x="1399032" y="1006807"/>
          <a:ext cx="6830568" cy="3326400"/>
        </a:xfrm>
        <a:prstGeom prst="roundRect">
          <a:avLst>
            <a:gd name="adj" fmla="val 10000"/>
          </a:avLst>
        </a:prstGeom>
        <a:solidFill>
          <a:schemeClr val="dk2">
            <a:tint val="40000"/>
            <a:hueOff val="0"/>
            <a:satOff val="0"/>
            <a:lum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99136" rIns="199136" bIns="199136" numCol="1" spcCol="1270" anchor="t" anchorCtr="0">
          <a:noAutofit/>
        </a:bodyPr>
        <a:lstStyle/>
        <a:p>
          <a:pPr marL="285750" lvl="1" indent="-285750" algn="l" defTabSz="1244600">
            <a:lnSpc>
              <a:spcPct val="90000"/>
            </a:lnSpc>
            <a:spcBef>
              <a:spcPct val="0"/>
            </a:spcBef>
            <a:spcAft>
              <a:spcPct val="15000"/>
            </a:spcAft>
            <a:buChar char="••"/>
          </a:pPr>
          <a:r>
            <a:rPr lang="en-US" sz="2800" kern="1200" smtClean="0"/>
            <a:t>Communications Requirements Analysis</a:t>
          </a:r>
          <a:endParaRPr lang="en-US" sz="2800" kern="1200" dirty="0"/>
        </a:p>
        <a:p>
          <a:pPr marL="285750" lvl="1" indent="-285750" algn="l" defTabSz="1244600">
            <a:lnSpc>
              <a:spcPct val="90000"/>
            </a:lnSpc>
            <a:spcBef>
              <a:spcPct val="0"/>
            </a:spcBef>
            <a:spcAft>
              <a:spcPct val="15000"/>
            </a:spcAft>
            <a:buChar char="••"/>
          </a:pPr>
          <a:r>
            <a:rPr lang="en-US" sz="2800" kern="1200" smtClean="0"/>
            <a:t>Communication Technology</a:t>
          </a:r>
          <a:endParaRPr lang="en-US" sz="2800" kern="1200" dirty="0"/>
        </a:p>
        <a:p>
          <a:pPr marL="285750" lvl="1" indent="-285750" algn="l" defTabSz="1244600">
            <a:lnSpc>
              <a:spcPct val="90000"/>
            </a:lnSpc>
            <a:spcBef>
              <a:spcPct val="0"/>
            </a:spcBef>
            <a:spcAft>
              <a:spcPct val="15000"/>
            </a:spcAft>
            <a:buChar char="••"/>
          </a:pPr>
          <a:r>
            <a:rPr lang="en-US" sz="2800" kern="1200" smtClean="0"/>
            <a:t>Communication Models</a:t>
          </a:r>
          <a:endParaRPr lang="en-US" sz="2800" kern="1200" dirty="0"/>
        </a:p>
        <a:p>
          <a:pPr marL="285750" lvl="1" indent="-285750" algn="l" defTabSz="1244600">
            <a:lnSpc>
              <a:spcPct val="90000"/>
            </a:lnSpc>
            <a:spcBef>
              <a:spcPct val="0"/>
            </a:spcBef>
            <a:spcAft>
              <a:spcPct val="15000"/>
            </a:spcAft>
            <a:buChar char="••"/>
          </a:pPr>
          <a:r>
            <a:rPr lang="en-US" sz="2800" kern="1200" dirty="0" smtClean="0"/>
            <a:t>Communication Methods</a:t>
          </a:r>
          <a:endParaRPr lang="en-US" sz="2800" kern="1200" dirty="0"/>
        </a:p>
        <a:p>
          <a:pPr marL="285750" lvl="1" indent="-285750" algn="l" defTabSz="1244600">
            <a:lnSpc>
              <a:spcPct val="90000"/>
            </a:lnSpc>
            <a:spcBef>
              <a:spcPct val="0"/>
            </a:spcBef>
            <a:spcAft>
              <a:spcPct val="15000"/>
            </a:spcAft>
            <a:buChar char="••"/>
          </a:pPr>
          <a:r>
            <a:rPr lang="en-US" sz="2800" kern="1200" dirty="0" smtClean="0"/>
            <a:t>Meetings</a:t>
          </a:r>
          <a:endParaRPr lang="en-US" sz="2800" kern="1200" dirty="0"/>
        </a:p>
        <a:p>
          <a:pPr marL="285750" lvl="1" indent="-285750" algn="l" defTabSz="1244600">
            <a:lnSpc>
              <a:spcPct val="90000"/>
            </a:lnSpc>
            <a:spcBef>
              <a:spcPct val="0"/>
            </a:spcBef>
            <a:spcAft>
              <a:spcPct val="15000"/>
            </a:spcAft>
            <a:buChar char="••"/>
          </a:pPr>
          <a:endParaRPr lang="en-US" sz="2800" kern="1200" dirty="0"/>
        </a:p>
      </dsp:txBody>
      <dsp:txXfrm>
        <a:off x="1496459" y="1104234"/>
        <a:ext cx="6635714" cy="31315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F6C7E2-D441-47E7-9705-DE7DA9CA2244}">
      <dsp:nvSpPr>
        <dsp:cNvPr id="0" name=""/>
        <dsp:cNvSpPr/>
      </dsp:nvSpPr>
      <dsp:spPr>
        <a:xfrm>
          <a:off x="0" y="198616"/>
          <a:ext cx="6830568" cy="1771200"/>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137160" numCol="1" spcCol="1270" anchor="t" anchorCtr="0">
          <a:noAutofit/>
        </a:bodyPr>
        <a:lstStyle/>
        <a:p>
          <a:pPr lvl="0" algn="l" defTabSz="1600200">
            <a:lnSpc>
              <a:spcPct val="90000"/>
            </a:lnSpc>
            <a:spcBef>
              <a:spcPct val="0"/>
            </a:spcBef>
            <a:spcAft>
              <a:spcPct val="35000"/>
            </a:spcAft>
          </a:pPr>
          <a:r>
            <a:rPr lang="en-US" sz="3600" kern="1200" dirty="0" smtClean="0"/>
            <a:t>Outputs</a:t>
          </a:r>
          <a:endParaRPr lang="en-US" sz="3600" kern="1200" dirty="0"/>
        </a:p>
      </dsp:txBody>
      <dsp:txXfrm>
        <a:off x="0" y="198616"/>
        <a:ext cx="6830568" cy="1180800"/>
      </dsp:txXfrm>
    </dsp:sp>
    <dsp:sp modelId="{AD13CEF5-5B44-430A-9D11-AF59F7686A5D}">
      <dsp:nvSpPr>
        <dsp:cNvPr id="0" name=""/>
        <dsp:cNvSpPr/>
      </dsp:nvSpPr>
      <dsp:spPr>
        <a:xfrm>
          <a:off x="1399032" y="1505525"/>
          <a:ext cx="6830568" cy="2583000"/>
        </a:xfrm>
        <a:prstGeom prst="roundRect">
          <a:avLst>
            <a:gd name="adj" fmla="val 10000"/>
          </a:avLst>
        </a:prstGeom>
        <a:solidFill>
          <a:schemeClr val="dk2">
            <a:tint val="40000"/>
            <a:hueOff val="0"/>
            <a:satOff val="0"/>
            <a:lum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1592" tIns="291592" rIns="291592" bIns="291592" numCol="1" spcCol="1270" anchor="t" anchorCtr="0">
          <a:noAutofit/>
        </a:bodyPr>
        <a:lstStyle/>
        <a:p>
          <a:pPr marL="285750" lvl="1" indent="-285750" algn="l" defTabSz="1822450">
            <a:lnSpc>
              <a:spcPct val="90000"/>
            </a:lnSpc>
            <a:spcBef>
              <a:spcPct val="0"/>
            </a:spcBef>
            <a:spcAft>
              <a:spcPct val="15000"/>
            </a:spcAft>
            <a:buChar char="••"/>
          </a:pPr>
          <a:r>
            <a:rPr lang="en-US" sz="4100" kern="1200" smtClean="0"/>
            <a:t>Communications Management Plan</a:t>
          </a:r>
          <a:endParaRPr lang="en-US" sz="4100" kern="1200" dirty="0"/>
        </a:p>
        <a:p>
          <a:pPr marL="285750" lvl="1" indent="-285750" algn="l" defTabSz="1822450">
            <a:lnSpc>
              <a:spcPct val="90000"/>
            </a:lnSpc>
            <a:spcBef>
              <a:spcPct val="0"/>
            </a:spcBef>
            <a:spcAft>
              <a:spcPct val="15000"/>
            </a:spcAft>
            <a:buChar char="••"/>
          </a:pPr>
          <a:r>
            <a:rPr lang="en-US" sz="4100" kern="1200" dirty="0" smtClean="0"/>
            <a:t>Project Document Updates</a:t>
          </a:r>
          <a:endParaRPr lang="en-US" sz="4100" kern="1200" dirty="0"/>
        </a:p>
      </dsp:txBody>
      <dsp:txXfrm>
        <a:off x="1474685" y="1581178"/>
        <a:ext cx="6679262" cy="243169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HN"/>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74DB9B-1ECE-4246-959D-FC40E8D95E30}" type="datetimeFigureOut">
              <a:rPr lang="es-HN" smtClean="0"/>
              <a:t>04/02/2014</a:t>
            </a:fld>
            <a:endParaRPr lang="es-HN"/>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HN"/>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HN"/>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HN"/>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749DE5-55D6-42AA-A862-DD93A8150261}" type="slidenum">
              <a:rPr lang="es-HN" smtClean="0"/>
              <a:t>‹#›</a:t>
            </a:fld>
            <a:endParaRPr lang="es-HN"/>
          </a:p>
        </p:txBody>
      </p:sp>
    </p:spTree>
    <p:extLst>
      <p:ext uri="{BB962C8B-B14F-4D97-AF65-F5344CB8AC3E}">
        <p14:creationId xmlns:p14="http://schemas.microsoft.com/office/powerpoint/2010/main" val="306878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0E965FA-CB18-499D-AF6C-C0FFC7D66230}" type="slidenum">
              <a:rPr lang="de-DE" smtClean="0"/>
              <a:pPr eaLnBrk="1" hangingPunct="1"/>
              <a:t>1</a:t>
            </a:fld>
            <a:endParaRPr lang="de-DE" smtClean="0"/>
          </a:p>
        </p:txBody>
      </p:sp>
      <p:sp>
        <p:nvSpPr>
          <p:cNvPr id="13315" name="Rectangle 2"/>
          <p:cNvSpPr>
            <a:spLocks noGrp="1" noRot="1" noChangeAspect="1" noChangeArrowheads="1" noTextEdit="1"/>
          </p:cNvSpPr>
          <p:nvPr>
            <p:ph type="sldImg"/>
          </p:nvPr>
        </p:nvSpPr>
        <p:spPr>
          <a:xfrm>
            <a:off x="1143000" y="685800"/>
            <a:ext cx="4572000" cy="3429000"/>
          </a:xfrm>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492316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xfrm>
            <a:off x="1143000" y="685800"/>
            <a:ext cx="4572000" cy="3429000"/>
          </a:xfrm>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02C8C86-B509-4546-86F2-68CE906294D2}" type="slidenum">
              <a:rPr lang="de-DE" smtClean="0"/>
              <a:pPr eaLnBrk="1" hangingPunct="1"/>
              <a:t>8</a:t>
            </a:fld>
            <a:endParaRPr lang="de-DE" smtClean="0"/>
          </a:p>
        </p:txBody>
      </p:sp>
    </p:spTree>
    <p:extLst>
      <p:ext uri="{BB962C8B-B14F-4D97-AF65-F5344CB8AC3E}">
        <p14:creationId xmlns:p14="http://schemas.microsoft.com/office/powerpoint/2010/main" val="2570748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xfrm>
            <a:off x="1143000" y="685800"/>
            <a:ext cx="4572000" cy="3429000"/>
          </a:xfrm>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F29B59C-767C-42B4-A1D8-ACCBF2BA6584}" type="slidenum">
              <a:rPr lang="de-DE" smtClean="0"/>
              <a:pPr eaLnBrk="1" hangingPunct="1"/>
              <a:t>9</a:t>
            </a:fld>
            <a:endParaRPr lang="de-DE" smtClean="0"/>
          </a:p>
        </p:txBody>
      </p:sp>
    </p:spTree>
    <p:extLst>
      <p:ext uri="{BB962C8B-B14F-4D97-AF65-F5344CB8AC3E}">
        <p14:creationId xmlns:p14="http://schemas.microsoft.com/office/powerpoint/2010/main" val="3508459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1143000" y="685800"/>
            <a:ext cx="4572000" cy="3429000"/>
          </a:xfrm>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8C4CEFA-F5C0-41D1-9FCF-0C069FDC8CB9}" type="slidenum">
              <a:rPr lang="de-DE" smtClean="0"/>
              <a:pPr eaLnBrk="1" hangingPunct="1"/>
              <a:t>10</a:t>
            </a:fld>
            <a:endParaRPr lang="de-DE" smtClean="0"/>
          </a:p>
        </p:txBody>
      </p:sp>
    </p:spTree>
    <p:extLst>
      <p:ext uri="{BB962C8B-B14F-4D97-AF65-F5344CB8AC3E}">
        <p14:creationId xmlns:p14="http://schemas.microsoft.com/office/powerpoint/2010/main" val="1133737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smtClean="0"/>
              <a:t>Haga clic para modificar el estilo de título del patrón</a:t>
            </a:r>
            <a:endParaRPr lang="es-HN"/>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HN"/>
          </a:p>
        </p:txBody>
      </p:sp>
      <p:sp>
        <p:nvSpPr>
          <p:cNvPr id="4" name="3 Marcador de fecha"/>
          <p:cNvSpPr>
            <a:spLocks noGrp="1"/>
          </p:cNvSpPr>
          <p:nvPr>
            <p:ph type="dt" sz="half" idx="10"/>
          </p:nvPr>
        </p:nvSpPr>
        <p:spPr/>
        <p:txBody>
          <a:bodyPr/>
          <a:lstStyle/>
          <a:p>
            <a:fld id="{D0FA96B9-7A37-4326-A519-8E6959BABC0B}" type="datetimeFigureOut">
              <a:rPr lang="es-HN" smtClean="0"/>
              <a:t>04/02/2014</a:t>
            </a:fld>
            <a:endParaRPr lang="es-HN"/>
          </a:p>
        </p:txBody>
      </p:sp>
      <p:sp>
        <p:nvSpPr>
          <p:cNvPr id="5" name="4 Marcador de pie de página"/>
          <p:cNvSpPr>
            <a:spLocks noGrp="1"/>
          </p:cNvSpPr>
          <p:nvPr>
            <p:ph type="ftr" sz="quarter" idx="11"/>
          </p:nvPr>
        </p:nvSpPr>
        <p:spPr/>
        <p:txBody>
          <a:bodyPr/>
          <a:lstStyle/>
          <a:p>
            <a:endParaRPr lang="es-HN"/>
          </a:p>
        </p:txBody>
      </p:sp>
      <p:sp>
        <p:nvSpPr>
          <p:cNvPr id="6" name="5 Marcador de número de diapositiva"/>
          <p:cNvSpPr>
            <a:spLocks noGrp="1"/>
          </p:cNvSpPr>
          <p:nvPr>
            <p:ph type="sldNum" sz="quarter" idx="12"/>
          </p:nvPr>
        </p:nvSpPr>
        <p:spPr/>
        <p:txBody>
          <a:bodyPr/>
          <a:lstStyle/>
          <a:p>
            <a:fld id="{E4F30537-496D-421F-941E-F36C4795AC53}" type="slidenum">
              <a:rPr lang="es-HN" smtClean="0"/>
              <a:t>‹#›</a:t>
            </a:fld>
            <a:endParaRPr lang="es-HN"/>
          </a:p>
        </p:txBody>
      </p:sp>
    </p:spTree>
    <p:extLst>
      <p:ext uri="{BB962C8B-B14F-4D97-AF65-F5344CB8AC3E}">
        <p14:creationId xmlns:p14="http://schemas.microsoft.com/office/powerpoint/2010/main" val="429879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HN"/>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HN"/>
          </a:p>
        </p:txBody>
      </p:sp>
      <p:sp>
        <p:nvSpPr>
          <p:cNvPr id="4" name="3 Marcador de fecha"/>
          <p:cNvSpPr>
            <a:spLocks noGrp="1"/>
          </p:cNvSpPr>
          <p:nvPr>
            <p:ph type="dt" sz="half" idx="10"/>
          </p:nvPr>
        </p:nvSpPr>
        <p:spPr/>
        <p:txBody>
          <a:bodyPr/>
          <a:lstStyle/>
          <a:p>
            <a:fld id="{D0FA96B9-7A37-4326-A519-8E6959BABC0B}" type="datetimeFigureOut">
              <a:rPr lang="es-HN" smtClean="0"/>
              <a:t>04/02/2014</a:t>
            </a:fld>
            <a:endParaRPr lang="es-HN"/>
          </a:p>
        </p:txBody>
      </p:sp>
      <p:sp>
        <p:nvSpPr>
          <p:cNvPr id="5" name="4 Marcador de pie de página"/>
          <p:cNvSpPr>
            <a:spLocks noGrp="1"/>
          </p:cNvSpPr>
          <p:nvPr>
            <p:ph type="ftr" sz="quarter" idx="11"/>
          </p:nvPr>
        </p:nvSpPr>
        <p:spPr/>
        <p:txBody>
          <a:bodyPr/>
          <a:lstStyle/>
          <a:p>
            <a:endParaRPr lang="es-HN"/>
          </a:p>
        </p:txBody>
      </p:sp>
      <p:sp>
        <p:nvSpPr>
          <p:cNvPr id="6" name="5 Marcador de número de diapositiva"/>
          <p:cNvSpPr>
            <a:spLocks noGrp="1"/>
          </p:cNvSpPr>
          <p:nvPr>
            <p:ph type="sldNum" sz="quarter" idx="12"/>
          </p:nvPr>
        </p:nvSpPr>
        <p:spPr/>
        <p:txBody>
          <a:bodyPr/>
          <a:lstStyle/>
          <a:p>
            <a:fld id="{E4F30537-496D-421F-941E-F36C4795AC53}" type="slidenum">
              <a:rPr lang="es-HN" smtClean="0"/>
              <a:t>‹#›</a:t>
            </a:fld>
            <a:endParaRPr lang="es-HN"/>
          </a:p>
        </p:txBody>
      </p:sp>
    </p:spTree>
    <p:extLst>
      <p:ext uri="{BB962C8B-B14F-4D97-AF65-F5344CB8AC3E}">
        <p14:creationId xmlns:p14="http://schemas.microsoft.com/office/powerpoint/2010/main" val="1910436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smtClean="0"/>
              <a:t>Haga clic para modificar el estilo de título del patrón</a:t>
            </a:r>
            <a:endParaRPr lang="es-HN"/>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HN"/>
          </a:p>
        </p:txBody>
      </p:sp>
      <p:sp>
        <p:nvSpPr>
          <p:cNvPr id="4" name="3 Marcador de fecha"/>
          <p:cNvSpPr>
            <a:spLocks noGrp="1"/>
          </p:cNvSpPr>
          <p:nvPr>
            <p:ph type="dt" sz="half" idx="10"/>
          </p:nvPr>
        </p:nvSpPr>
        <p:spPr/>
        <p:txBody>
          <a:bodyPr/>
          <a:lstStyle/>
          <a:p>
            <a:fld id="{D0FA96B9-7A37-4326-A519-8E6959BABC0B}" type="datetimeFigureOut">
              <a:rPr lang="es-HN" smtClean="0"/>
              <a:t>04/02/2014</a:t>
            </a:fld>
            <a:endParaRPr lang="es-HN"/>
          </a:p>
        </p:txBody>
      </p:sp>
      <p:sp>
        <p:nvSpPr>
          <p:cNvPr id="5" name="4 Marcador de pie de página"/>
          <p:cNvSpPr>
            <a:spLocks noGrp="1"/>
          </p:cNvSpPr>
          <p:nvPr>
            <p:ph type="ftr" sz="quarter" idx="11"/>
          </p:nvPr>
        </p:nvSpPr>
        <p:spPr/>
        <p:txBody>
          <a:bodyPr/>
          <a:lstStyle/>
          <a:p>
            <a:endParaRPr lang="es-HN"/>
          </a:p>
        </p:txBody>
      </p:sp>
      <p:sp>
        <p:nvSpPr>
          <p:cNvPr id="6" name="5 Marcador de número de diapositiva"/>
          <p:cNvSpPr>
            <a:spLocks noGrp="1"/>
          </p:cNvSpPr>
          <p:nvPr>
            <p:ph type="sldNum" sz="quarter" idx="12"/>
          </p:nvPr>
        </p:nvSpPr>
        <p:spPr/>
        <p:txBody>
          <a:bodyPr/>
          <a:lstStyle/>
          <a:p>
            <a:fld id="{E4F30537-496D-421F-941E-F36C4795AC53}" type="slidenum">
              <a:rPr lang="es-HN" smtClean="0"/>
              <a:t>‹#›</a:t>
            </a:fld>
            <a:endParaRPr lang="es-HN"/>
          </a:p>
        </p:txBody>
      </p:sp>
    </p:spTree>
    <p:extLst>
      <p:ext uri="{BB962C8B-B14F-4D97-AF65-F5344CB8AC3E}">
        <p14:creationId xmlns:p14="http://schemas.microsoft.com/office/powerpoint/2010/main" val="127799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HN"/>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HN"/>
          </a:p>
        </p:txBody>
      </p:sp>
      <p:sp>
        <p:nvSpPr>
          <p:cNvPr id="4" name="3 Marcador de fecha"/>
          <p:cNvSpPr>
            <a:spLocks noGrp="1"/>
          </p:cNvSpPr>
          <p:nvPr>
            <p:ph type="dt" sz="half" idx="10"/>
          </p:nvPr>
        </p:nvSpPr>
        <p:spPr/>
        <p:txBody>
          <a:bodyPr/>
          <a:lstStyle/>
          <a:p>
            <a:fld id="{D0FA96B9-7A37-4326-A519-8E6959BABC0B}" type="datetimeFigureOut">
              <a:rPr lang="es-HN" smtClean="0"/>
              <a:t>04/02/2014</a:t>
            </a:fld>
            <a:endParaRPr lang="es-HN"/>
          </a:p>
        </p:txBody>
      </p:sp>
      <p:sp>
        <p:nvSpPr>
          <p:cNvPr id="5" name="4 Marcador de pie de página"/>
          <p:cNvSpPr>
            <a:spLocks noGrp="1"/>
          </p:cNvSpPr>
          <p:nvPr>
            <p:ph type="ftr" sz="quarter" idx="11"/>
          </p:nvPr>
        </p:nvSpPr>
        <p:spPr/>
        <p:txBody>
          <a:bodyPr/>
          <a:lstStyle/>
          <a:p>
            <a:endParaRPr lang="es-HN"/>
          </a:p>
        </p:txBody>
      </p:sp>
      <p:sp>
        <p:nvSpPr>
          <p:cNvPr id="6" name="5 Marcador de número de diapositiva"/>
          <p:cNvSpPr>
            <a:spLocks noGrp="1"/>
          </p:cNvSpPr>
          <p:nvPr>
            <p:ph type="sldNum" sz="quarter" idx="12"/>
          </p:nvPr>
        </p:nvSpPr>
        <p:spPr/>
        <p:txBody>
          <a:bodyPr/>
          <a:lstStyle/>
          <a:p>
            <a:fld id="{E4F30537-496D-421F-941E-F36C4795AC53}" type="slidenum">
              <a:rPr lang="es-HN" smtClean="0"/>
              <a:t>‹#›</a:t>
            </a:fld>
            <a:endParaRPr lang="es-HN"/>
          </a:p>
        </p:txBody>
      </p:sp>
    </p:spTree>
    <p:extLst>
      <p:ext uri="{BB962C8B-B14F-4D97-AF65-F5344CB8AC3E}">
        <p14:creationId xmlns:p14="http://schemas.microsoft.com/office/powerpoint/2010/main" val="720519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1"/>
            <a:ext cx="7772400" cy="1362075"/>
          </a:xfrm>
        </p:spPr>
        <p:txBody>
          <a:bodyPr anchor="t"/>
          <a:lstStyle>
            <a:lvl1pPr algn="l">
              <a:defRPr sz="4000" b="1" cap="all"/>
            </a:lvl1pPr>
          </a:lstStyle>
          <a:p>
            <a:r>
              <a:rPr lang="es-ES" smtClean="0"/>
              <a:t>Haga clic para modificar el estilo de título del patrón</a:t>
            </a:r>
            <a:endParaRPr lang="es-HN"/>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0FA96B9-7A37-4326-A519-8E6959BABC0B}" type="datetimeFigureOut">
              <a:rPr lang="es-HN" smtClean="0"/>
              <a:t>04/02/2014</a:t>
            </a:fld>
            <a:endParaRPr lang="es-HN"/>
          </a:p>
        </p:txBody>
      </p:sp>
      <p:sp>
        <p:nvSpPr>
          <p:cNvPr id="5" name="4 Marcador de pie de página"/>
          <p:cNvSpPr>
            <a:spLocks noGrp="1"/>
          </p:cNvSpPr>
          <p:nvPr>
            <p:ph type="ftr" sz="quarter" idx="11"/>
          </p:nvPr>
        </p:nvSpPr>
        <p:spPr/>
        <p:txBody>
          <a:bodyPr/>
          <a:lstStyle/>
          <a:p>
            <a:endParaRPr lang="es-HN"/>
          </a:p>
        </p:txBody>
      </p:sp>
      <p:sp>
        <p:nvSpPr>
          <p:cNvPr id="6" name="5 Marcador de número de diapositiva"/>
          <p:cNvSpPr>
            <a:spLocks noGrp="1"/>
          </p:cNvSpPr>
          <p:nvPr>
            <p:ph type="sldNum" sz="quarter" idx="12"/>
          </p:nvPr>
        </p:nvSpPr>
        <p:spPr/>
        <p:txBody>
          <a:bodyPr/>
          <a:lstStyle/>
          <a:p>
            <a:fld id="{E4F30537-496D-421F-941E-F36C4795AC53}" type="slidenum">
              <a:rPr lang="es-HN" smtClean="0"/>
              <a:t>‹#›</a:t>
            </a:fld>
            <a:endParaRPr lang="es-HN"/>
          </a:p>
        </p:txBody>
      </p:sp>
    </p:spTree>
    <p:extLst>
      <p:ext uri="{BB962C8B-B14F-4D97-AF65-F5344CB8AC3E}">
        <p14:creationId xmlns:p14="http://schemas.microsoft.com/office/powerpoint/2010/main" val="290762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HN"/>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HN"/>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HN"/>
          </a:p>
        </p:txBody>
      </p:sp>
      <p:sp>
        <p:nvSpPr>
          <p:cNvPr id="5" name="4 Marcador de fecha"/>
          <p:cNvSpPr>
            <a:spLocks noGrp="1"/>
          </p:cNvSpPr>
          <p:nvPr>
            <p:ph type="dt" sz="half" idx="10"/>
          </p:nvPr>
        </p:nvSpPr>
        <p:spPr/>
        <p:txBody>
          <a:bodyPr/>
          <a:lstStyle/>
          <a:p>
            <a:fld id="{D0FA96B9-7A37-4326-A519-8E6959BABC0B}" type="datetimeFigureOut">
              <a:rPr lang="es-HN" smtClean="0"/>
              <a:t>04/02/2014</a:t>
            </a:fld>
            <a:endParaRPr lang="es-HN"/>
          </a:p>
        </p:txBody>
      </p:sp>
      <p:sp>
        <p:nvSpPr>
          <p:cNvPr id="6" name="5 Marcador de pie de página"/>
          <p:cNvSpPr>
            <a:spLocks noGrp="1"/>
          </p:cNvSpPr>
          <p:nvPr>
            <p:ph type="ftr" sz="quarter" idx="11"/>
          </p:nvPr>
        </p:nvSpPr>
        <p:spPr/>
        <p:txBody>
          <a:bodyPr/>
          <a:lstStyle/>
          <a:p>
            <a:endParaRPr lang="es-HN"/>
          </a:p>
        </p:txBody>
      </p:sp>
      <p:sp>
        <p:nvSpPr>
          <p:cNvPr id="7" name="6 Marcador de número de diapositiva"/>
          <p:cNvSpPr>
            <a:spLocks noGrp="1"/>
          </p:cNvSpPr>
          <p:nvPr>
            <p:ph type="sldNum" sz="quarter" idx="12"/>
          </p:nvPr>
        </p:nvSpPr>
        <p:spPr/>
        <p:txBody>
          <a:bodyPr/>
          <a:lstStyle/>
          <a:p>
            <a:fld id="{E4F30537-496D-421F-941E-F36C4795AC53}" type="slidenum">
              <a:rPr lang="es-HN" smtClean="0"/>
              <a:t>‹#›</a:t>
            </a:fld>
            <a:endParaRPr lang="es-HN"/>
          </a:p>
        </p:txBody>
      </p:sp>
    </p:spTree>
    <p:extLst>
      <p:ext uri="{BB962C8B-B14F-4D97-AF65-F5344CB8AC3E}">
        <p14:creationId xmlns:p14="http://schemas.microsoft.com/office/powerpoint/2010/main" val="3602592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HN"/>
          </a:p>
        </p:txBody>
      </p:sp>
      <p:sp>
        <p:nvSpPr>
          <p:cNvPr id="3" name="2 Marcador de texto"/>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HN"/>
          </a:p>
        </p:txBody>
      </p:sp>
      <p:sp>
        <p:nvSpPr>
          <p:cNvPr id="5" name="4 Marcador de texto"/>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HN"/>
          </a:p>
        </p:txBody>
      </p:sp>
      <p:sp>
        <p:nvSpPr>
          <p:cNvPr id="7" name="6 Marcador de fecha"/>
          <p:cNvSpPr>
            <a:spLocks noGrp="1"/>
          </p:cNvSpPr>
          <p:nvPr>
            <p:ph type="dt" sz="half" idx="10"/>
          </p:nvPr>
        </p:nvSpPr>
        <p:spPr/>
        <p:txBody>
          <a:bodyPr/>
          <a:lstStyle/>
          <a:p>
            <a:fld id="{D0FA96B9-7A37-4326-A519-8E6959BABC0B}" type="datetimeFigureOut">
              <a:rPr lang="es-HN" smtClean="0"/>
              <a:t>04/02/2014</a:t>
            </a:fld>
            <a:endParaRPr lang="es-HN"/>
          </a:p>
        </p:txBody>
      </p:sp>
      <p:sp>
        <p:nvSpPr>
          <p:cNvPr id="8" name="7 Marcador de pie de página"/>
          <p:cNvSpPr>
            <a:spLocks noGrp="1"/>
          </p:cNvSpPr>
          <p:nvPr>
            <p:ph type="ftr" sz="quarter" idx="11"/>
          </p:nvPr>
        </p:nvSpPr>
        <p:spPr/>
        <p:txBody>
          <a:bodyPr/>
          <a:lstStyle/>
          <a:p>
            <a:endParaRPr lang="es-HN"/>
          </a:p>
        </p:txBody>
      </p:sp>
      <p:sp>
        <p:nvSpPr>
          <p:cNvPr id="9" name="8 Marcador de número de diapositiva"/>
          <p:cNvSpPr>
            <a:spLocks noGrp="1"/>
          </p:cNvSpPr>
          <p:nvPr>
            <p:ph type="sldNum" sz="quarter" idx="12"/>
          </p:nvPr>
        </p:nvSpPr>
        <p:spPr/>
        <p:txBody>
          <a:bodyPr/>
          <a:lstStyle/>
          <a:p>
            <a:fld id="{E4F30537-496D-421F-941E-F36C4795AC53}" type="slidenum">
              <a:rPr lang="es-HN" smtClean="0"/>
              <a:t>‹#›</a:t>
            </a:fld>
            <a:endParaRPr lang="es-HN"/>
          </a:p>
        </p:txBody>
      </p:sp>
    </p:spTree>
    <p:extLst>
      <p:ext uri="{BB962C8B-B14F-4D97-AF65-F5344CB8AC3E}">
        <p14:creationId xmlns:p14="http://schemas.microsoft.com/office/powerpoint/2010/main" val="2328495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HN"/>
          </a:p>
        </p:txBody>
      </p:sp>
      <p:sp>
        <p:nvSpPr>
          <p:cNvPr id="3" name="2 Marcador de fecha"/>
          <p:cNvSpPr>
            <a:spLocks noGrp="1"/>
          </p:cNvSpPr>
          <p:nvPr>
            <p:ph type="dt" sz="half" idx="10"/>
          </p:nvPr>
        </p:nvSpPr>
        <p:spPr/>
        <p:txBody>
          <a:bodyPr/>
          <a:lstStyle/>
          <a:p>
            <a:fld id="{D0FA96B9-7A37-4326-A519-8E6959BABC0B}" type="datetimeFigureOut">
              <a:rPr lang="es-HN" smtClean="0"/>
              <a:t>04/02/2014</a:t>
            </a:fld>
            <a:endParaRPr lang="es-HN"/>
          </a:p>
        </p:txBody>
      </p:sp>
      <p:sp>
        <p:nvSpPr>
          <p:cNvPr id="4" name="3 Marcador de pie de página"/>
          <p:cNvSpPr>
            <a:spLocks noGrp="1"/>
          </p:cNvSpPr>
          <p:nvPr>
            <p:ph type="ftr" sz="quarter" idx="11"/>
          </p:nvPr>
        </p:nvSpPr>
        <p:spPr/>
        <p:txBody>
          <a:bodyPr/>
          <a:lstStyle/>
          <a:p>
            <a:endParaRPr lang="es-HN"/>
          </a:p>
        </p:txBody>
      </p:sp>
      <p:sp>
        <p:nvSpPr>
          <p:cNvPr id="5" name="4 Marcador de número de diapositiva"/>
          <p:cNvSpPr>
            <a:spLocks noGrp="1"/>
          </p:cNvSpPr>
          <p:nvPr>
            <p:ph type="sldNum" sz="quarter" idx="12"/>
          </p:nvPr>
        </p:nvSpPr>
        <p:spPr/>
        <p:txBody>
          <a:bodyPr/>
          <a:lstStyle/>
          <a:p>
            <a:fld id="{E4F30537-496D-421F-941E-F36C4795AC53}" type="slidenum">
              <a:rPr lang="es-HN" smtClean="0"/>
              <a:t>‹#›</a:t>
            </a:fld>
            <a:endParaRPr lang="es-HN"/>
          </a:p>
        </p:txBody>
      </p:sp>
    </p:spTree>
    <p:extLst>
      <p:ext uri="{BB962C8B-B14F-4D97-AF65-F5344CB8AC3E}">
        <p14:creationId xmlns:p14="http://schemas.microsoft.com/office/powerpoint/2010/main" val="3709788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0FA96B9-7A37-4326-A519-8E6959BABC0B}" type="datetimeFigureOut">
              <a:rPr lang="es-HN" smtClean="0"/>
              <a:t>04/02/2014</a:t>
            </a:fld>
            <a:endParaRPr lang="es-HN"/>
          </a:p>
        </p:txBody>
      </p:sp>
      <p:sp>
        <p:nvSpPr>
          <p:cNvPr id="3" name="2 Marcador de pie de página"/>
          <p:cNvSpPr>
            <a:spLocks noGrp="1"/>
          </p:cNvSpPr>
          <p:nvPr>
            <p:ph type="ftr" sz="quarter" idx="11"/>
          </p:nvPr>
        </p:nvSpPr>
        <p:spPr/>
        <p:txBody>
          <a:bodyPr/>
          <a:lstStyle/>
          <a:p>
            <a:endParaRPr lang="es-HN"/>
          </a:p>
        </p:txBody>
      </p:sp>
      <p:sp>
        <p:nvSpPr>
          <p:cNvPr id="4" name="3 Marcador de número de diapositiva"/>
          <p:cNvSpPr>
            <a:spLocks noGrp="1"/>
          </p:cNvSpPr>
          <p:nvPr>
            <p:ph type="sldNum" sz="quarter" idx="12"/>
          </p:nvPr>
        </p:nvSpPr>
        <p:spPr/>
        <p:txBody>
          <a:bodyPr/>
          <a:lstStyle/>
          <a:p>
            <a:fld id="{E4F30537-496D-421F-941E-F36C4795AC53}" type="slidenum">
              <a:rPr lang="es-HN" smtClean="0"/>
              <a:t>‹#›</a:t>
            </a:fld>
            <a:endParaRPr lang="es-HN"/>
          </a:p>
        </p:txBody>
      </p:sp>
    </p:spTree>
    <p:extLst>
      <p:ext uri="{BB962C8B-B14F-4D97-AF65-F5344CB8AC3E}">
        <p14:creationId xmlns:p14="http://schemas.microsoft.com/office/powerpoint/2010/main" val="525693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2" y="273049"/>
            <a:ext cx="3008313" cy="1162051"/>
          </a:xfrm>
        </p:spPr>
        <p:txBody>
          <a:bodyPr anchor="b"/>
          <a:lstStyle>
            <a:lvl1pPr algn="l">
              <a:defRPr sz="2000" b="1"/>
            </a:lvl1pPr>
          </a:lstStyle>
          <a:p>
            <a:r>
              <a:rPr lang="es-ES" smtClean="0"/>
              <a:t>Haga clic para modificar el estilo de título del patrón</a:t>
            </a:r>
            <a:endParaRPr lang="es-HN"/>
          </a:p>
        </p:txBody>
      </p:sp>
      <p:sp>
        <p:nvSpPr>
          <p:cNvPr id="3" name="2 Marcador de contenido"/>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HN"/>
          </a:p>
        </p:txBody>
      </p:sp>
      <p:sp>
        <p:nvSpPr>
          <p:cNvPr id="4" name="3 Marcador de texto"/>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0FA96B9-7A37-4326-A519-8E6959BABC0B}" type="datetimeFigureOut">
              <a:rPr lang="es-HN" smtClean="0"/>
              <a:t>04/02/2014</a:t>
            </a:fld>
            <a:endParaRPr lang="es-HN"/>
          </a:p>
        </p:txBody>
      </p:sp>
      <p:sp>
        <p:nvSpPr>
          <p:cNvPr id="6" name="5 Marcador de pie de página"/>
          <p:cNvSpPr>
            <a:spLocks noGrp="1"/>
          </p:cNvSpPr>
          <p:nvPr>
            <p:ph type="ftr" sz="quarter" idx="11"/>
          </p:nvPr>
        </p:nvSpPr>
        <p:spPr/>
        <p:txBody>
          <a:bodyPr/>
          <a:lstStyle/>
          <a:p>
            <a:endParaRPr lang="es-HN"/>
          </a:p>
        </p:txBody>
      </p:sp>
      <p:sp>
        <p:nvSpPr>
          <p:cNvPr id="7" name="6 Marcador de número de diapositiva"/>
          <p:cNvSpPr>
            <a:spLocks noGrp="1"/>
          </p:cNvSpPr>
          <p:nvPr>
            <p:ph type="sldNum" sz="quarter" idx="12"/>
          </p:nvPr>
        </p:nvSpPr>
        <p:spPr/>
        <p:txBody>
          <a:bodyPr/>
          <a:lstStyle/>
          <a:p>
            <a:fld id="{E4F30537-496D-421F-941E-F36C4795AC53}" type="slidenum">
              <a:rPr lang="es-HN" smtClean="0"/>
              <a:t>‹#›</a:t>
            </a:fld>
            <a:endParaRPr lang="es-HN"/>
          </a:p>
        </p:txBody>
      </p:sp>
    </p:spTree>
    <p:extLst>
      <p:ext uri="{BB962C8B-B14F-4D97-AF65-F5344CB8AC3E}">
        <p14:creationId xmlns:p14="http://schemas.microsoft.com/office/powerpoint/2010/main" val="2770367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9"/>
          </a:xfrm>
        </p:spPr>
        <p:txBody>
          <a:bodyPr anchor="b"/>
          <a:lstStyle>
            <a:lvl1pPr algn="l">
              <a:defRPr sz="2000" b="1"/>
            </a:lvl1pPr>
          </a:lstStyle>
          <a:p>
            <a:r>
              <a:rPr lang="es-ES" smtClean="0"/>
              <a:t>Haga clic para modificar el estilo de título del patrón</a:t>
            </a:r>
            <a:endParaRPr lang="es-HN"/>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HN"/>
          </a:p>
        </p:txBody>
      </p:sp>
      <p:sp>
        <p:nvSpPr>
          <p:cNvPr id="4" name="3 Marcador de texto"/>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0FA96B9-7A37-4326-A519-8E6959BABC0B}" type="datetimeFigureOut">
              <a:rPr lang="es-HN" smtClean="0"/>
              <a:t>04/02/2014</a:t>
            </a:fld>
            <a:endParaRPr lang="es-HN"/>
          </a:p>
        </p:txBody>
      </p:sp>
      <p:sp>
        <p:nvSpPr>
          <p:cNvPr id="6" name="5 Marcador de pie de página"/>
          <p:cNvSpPr>
            <a:spLocks noGrp="1"/>
          </p:cNvSpPr>
          <p:nvPr>
            <p:ph type="ftr" sz="quarter" idx="11"/>
          </p:nvPr>
        </p:nvSpPr>
        <p:spPr/>
        <p:txBody>
          <a:bodyPr/>
          <a:lstStyle/>
          <a:p>
            <a:endParaRPr lang="es-HN"/>
          </a:p>
        </p:txBody>
      </p:sp>
      <p:sp>
        <p:nvSpPr>
          <p:cNvPr id="7" name="6 Marcador de número de diapositiva"/>
          <p:cNvSpPr>
            <a:spLocks noGrp="1"/>
          </p:cNvSpPr>
          <p:nvPr>
            <p:ph type="sldNum" sz="quarter" idx="12"/>
          </p:nvPr>
        </p:nvSpPr>
        <p:spPr/>
        <p:txBody>
          <a:bodyPr/>
          <a:lstStyle/>
          <a:p>
            <a:fld id="{E4F30537-496D-421F-941E-F36C4795AC53}" type="slidenum">
              <a:rPr lang="es-HN" smtClean="0"/>
              <a:t>‹#›</a:t>
            </a:fld>
            <a:endParaRPr lang="es-HN"/>
          </a:p>
        </p:txBody>
      </p:sp>
    </p:spTree>
    <p:extLst>
      <p:ext uri="{BB962C8B-B14F-4D97-AF65-F5344CB8AC3E}">
        <p14:creationId xmlns:p14="http://schemas.microsoft.com/office/powerpoint/2010/main" val="2880641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HN"/>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HN"/>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FA96B9-7A37-4326-A519-8E6959BABC0B}" type="datetimeFigureOut">
              <a:rPr lang="es-HN" smtClean="0"/>
              <a:t>04/02/2014</a:t>
            </a:fld>
            <a:endParaRPr lang="es-HN"/>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HN"/>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F30537-496D-421F-941E-F36C4795AC53}" type="slidenum">
              <a:rPr lang="es-HN" smtClean="0"/>
              <a:t>‹#›</a:t>
            </a:fld>
            <a:endParaRPr lang="es-HN"/>
          </a:p>
        </p:txBody>
      </p:sp>
    </p:spTree>
    <p:extLst>
      <p:ext uri="{BB962C8B-B14F-4D97-AF65-F5344CB8AC3E}">
        <p14:creationId xmlns:p14="http://schemas.microsoft.com/office/powerpoint/2010/main" val="18562762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H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9.wav"/><Relationship Id="rId1" Type="http://schemas.microsoft.com/office/2007/relationships/media" Target="../media/media9.wav"/><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0.wav"/><Relationship Id="rId1" Type="http://schemas.microsoft.com/office/2007/relationships/media" Target="../media/media10.wav"/><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1.wav"/><Relationship Id="rId1" Type="http://schemas.microsoft.com/office/2007/relationships/media" Target="../media/media11.wav"/><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2.wav"/><Relationship Id="rId1" Type="http://schemas.microsoft.com/office/2007/relationships/media" Target="../media/media12.wav"/><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slideLayout" Target="../slideLayouts/slideLayout7.xml"/><Relationship Id="rId7" Type="http://schemas.openxmlformats.org/officeDocument/2006/relationships/diagramColors" Target="../diagrams/colors3.xml"/><Relationship Id="rId2" Type="http://schemas.openxmlformats.org/officeDocument/2006/relationships/audio" Target="../media/media13.wav"/><Relationship Id="rId1" Type="http://schemas.microsoft.com/office/2007/relationships/media" Target="../media/media13.wav"/><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4.wav"/><Relationship Id="rId1" Type="http://schemas.microsoft.com/office/2007/relationships/media" Target="../media/media14.wav"/><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5.wav"/><Relationship Id="rId1" Type="http://schemas.microsoft.com/office/2007/relationships/media" Target="../media/media15.wav"/><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Layout" Target="../slideLayouts/slideLayout2.xml"/><Relationship Id="rId7" Type="http://schemas.openxmlformats.org/officeDocument/2006/relationships/diagramColors" Target="../diagrams/colors1.xml"/><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6.wav"/><Relationship Id="rId1" Type="http://schemas.microsoft.com/office/2007/relationships/media" Target="../media/media16.wav"/><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7.wav"/><Relationship Id="rId1" Type="http://schemas.microsoft.com/office/2007/relationships/media" Target="../media/media17.wav"/><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8.wav"/><Relationship Id="rId1" Type="http://schemas.microsoft.com/office/2007/relationships/media" Target="../media/media18.wav"/><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8" Type="http://schemas.openxmlformats.org/officeDocument/2006/relationships/hyperlink" Target="http://skillport.books24x7.com/viewer.asp?bkid=32786&amp;destid=866#866" TargetMode="External"/><Relationship Id="rId3" Type="http://schemas.openxmlformats.org/officeDocument/2006/relationships/slideLayout" Target="../slideLayouts/slideLayout7.xml"/><Relationship Id="rId7" Type="http://schemas.openxmlformats.org/officeDocument/2006/relationships/hyperlink" Target="http://skillport.books24x7.com/viewer.asp?bkid=32786&amp;destid=865#865" TargetMode="External"/><Relationship Id="rId2" Type="http://schemas.openxmlformats.org/officeDocument/2006/relationships/audio" Target="../media/media19.wav"/><Relationship Id="rId1" Type="http://schemas.microsoft.com/office/2007/relationships/media" Target="../media/media19.wav"/><Relationship Id="rId6" Type="http://schemas.openxmlformats.org/officeDocument/2006/relationships/hyperlink" Target="http://skillport.books24x7.com/viewer.asp?bkid=32786&amp;destid=837#837" TargetMode="External"/><Relationship Id="rId5" Type="http://schemas.openxmlformats.org/officeDocument/2006/relationships/hyperlink" Target="http://skillport.books24x7.com/viewer.asp?bkid=32786&amp;destid=831#831" TargetMode="External"/><Relationship Id="rId10" Type="http://schemas.openxmlformats.org/officeDocument/2006/relationships/image" Target="../media/image2.png"/><Relationship Id="rId4" Type="http://schemas.openxmlformats.org/officeDocument/2006/relationships/hyperlink" Target="http://skillport.books24x7.com/viewer.asp?bkid=32786&amp;destid=801#801" TargetMode="External"/><Relationship Id="rId9" Type="http://schemas.openxmlformats.org/officeDocument/2006/relationships/hyperlink" Target="http://skillport.books24x7.com/viewer.asp?bkid=32786&amp;destid=875#875"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5.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2.bin"/><Relationship Id="rId4" Type="http://schemas.openxmlformats.org/officeDocument/2006/relationships/image" Target="../media/image6.emf"/></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0.wav"/><Relationship Id="rId1" Type="http://schemas.microsoft.com/office/2007/relationships/media" Target="../media/media20.wav"/><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1.wav"/><Relationship Id="rId1" Type="http://schemas.microsoft.com/office/2007/relationships/media" Target="../media/media21.wav"/><Relationship Id="rId5" Type="http://schemas.openxmlformats.org/officeDocument/2006/relationships/image" Target="../media/image2.png"/><Relationship Id="rId4" Type="http://schemas.openxmlformats.org/officeDocument/2006/relationships/image" Target="../media/image7.wmf"/></Relationships>
</file>

<file path=ppt/slides/_rels/slide2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slideLayout" Target="../slideLayouts/slideLayout7.xml"/><Relationship Id="rId7" Type="http://schemas.openxmlformats.org/officeDocument/2006/relationships/diagramColors" Target="../diagrams/colors5.xml"/><Relationship Id="rId2" Type="http://schemas.openxmlformats.org/officeDocument/2006/relationships/audio" Target="../media/media22.wav"/><Relationship Id="rId1" Type="http://schemas.microsoft.com/office/2007/relationships/media" Target="../media/media22.wav"/><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wav"/><Relationship Id="rId1" Type="http://schemas.microsoft.com/office/2007/relationships/media" Target="../media/media5.wav"/><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wav"/><Relationship Id="rId1" Type="http://schemas.microsoft.com/office/2007/relationships/media" Target="../media/media6.wav"/><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7.wav"/><Relationship Id="rId1" Type="http://schemas.microsoft.com/office/2007/relationships/media" Target="../media/media7.wav"/><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8.wav"/><Relationship Id="rId1" Type="http://schemas.microsoft.com/office/2007/relationships/media" Target="../media/media8.wav"/><Relationship Id="rId5" Type="http://schemas.openxmlformats.org/officeDocument/2006/relationships/image" Target="../media/image2.png"/><Relationship Id="rId4"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rket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90890" y="2760665"/>
            <a:ext cx="2543175" cy="257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ctrTitle"/>
          </p:nvPr>
        </p:nvSpPr>
        <p:spPr>
          <a:xfrm>
            <a:off x="676277" y="332656"/>
            <a:ext cx="7772400" cy="1470025"/>
          </a:xfrm>
        </p:spPr>
        <p:txBody>
          <a:bodyPr>
            <a:normAutofit/>
          </a:bodyPr>
          <a:lstStyle/>
          <a:p>
            <a:r>
              <a:rPr lang="de-DE" sz="4000" dirty="0" smtClean="0"/>
              <a:t>Project Communication Management </a:t>
            </a:r>
          </a:p>
        </p:txBody>
      </p:sp>
      <p:pic>
        <p:nvPicPr>
          <p:cNvPr id="2"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201702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592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0"/>
            <a:ext cx="8229600" cy="1143000"/>
          </a:xfrm>
        </p:spPr>
        <p:txBody>
          <a:bodyPr/>
          <a:lstStyle/>
          <a:p>
            <a:r>
              <a:rPr lang="de-DE" sz="2400" smtClean="0"/>
              <a:t>Project Communication Management</a:t>
            </a:r>
            <a:br>
              <a:rPr lang="de-DE" sz="2400" smtClean="0"/>
            </a:br>
            <a:r>
              <a:rPr lang="de-DE" sz="2000" smtClean="0"/>
              <a:t>(The PMI Standard)</a:t>
            </a:r>
            <a:endParaRPr lang="en-US" sz="2400" smtClean="0"/>
          </a:p>
        </p:txBody>
      </p:sp>
      <p:sp>
        <p:nvSpPr>
          <p:cNvPr id="5123" name="TextBox 2"/>
          <p:cNvSpPr txBox="1">
            <a:spLocks noChangeArrowheads="1"/>
          </p:cNvSpPr>
          <p:nvPr/>
        </p:nvSpPr>
        <p:spPr bwMode="auto">
          <a:xfrm>
            <a:off x="611560" y="1412776"/>
            <a:ext cx="7629525"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sz="2400" dirty="0">
                <a:latin typeface="Calibri" pitchFamily="34" charset="0"/>
              </a:rPr>
              <a:t>According to the PMI, project communication management encompasses the following  </a:t>
            </a:r>
            <a:r>
              <a:rPr lang="de-DE" sz="2400" dirty="0" smtClean="0">
                <a:latin typeface="Calibri" pitchFamily="34" charset="0"/>
              </a:rPr>
              <a:t>three </a:t>
            </a:r>
            <a:r>
              <a:rPr lang="de-DE" sz="2400" dirty="0">
                <a:latin typeface="Calibri" pitchFamily="34" charset="0"/>
              </a:rPr>
              <a:t>processes:</a:t>
            </a:r>
          </a:p>
          <a:p>
            <a:pPr eaLnBrk="1" hangingPunct="1">
              <a:spcBef>
                <a:spcPts val="1200"/>
              </a:spcBef>
              <a:buClr>
                <a:srgbClr val="FFC000"/>
              </a:buClr>
              <a:buFont typeface="Wingdings" pitchFamily="2" charset="2"/>
              <a:buChar char="§"/>
            </a:pPr>
            <a:r>
              <a:rPr lang="de-DE" sz="2400" dirty="0">
                <a:latin typeface="Calibri" pitchFamily="34" charset="0"/>
              </a:rPr>
              <a:t> </a:t>
            </a:r>
            <a:r>
              <a:rPr lang="de-DE" sz="2000" dirty="0" smtClean="0">
                <a:latin typeface="Calibri" pitchFamily="34" charset="0"/>
              </a:rPr>
              <a:t>Plan Communications:	 </a:t>
            </a:r>
            <a:r>
              <a:rPr lang="de-DE" sz="2000" dirty="0">
                <a:latin typeface="Calibri" pitchFamily="34" charset="0"/>
              </a:rPr>
              <a:t>	Determing the information and 					communication needs of the project 				stakeholders.</a:t>
            </a:r>
          </a:p>
          <a:p>
            <a:pPr eaLnBrk="1" hangingPunct="1">
              <a:buClr>
                <a:srgbClr val="FFC000"/>
              </a:buClr>
              <a:buFont typeface="Wingdings" pitchFamily="2" charset="2"/>
              <a:buChar char="§"/>
            </a:pPr>
            <a:endParaRPr lang="de-DE" sz="2000" dirty="0">
              <a:latin typeface="Calibri" pitchFamily="34" charset="0"/>
            </a:endParaRPr>
          </a:p>
          <a:p>
            <a:pPr eaLnBrk="1" hangingPunct="1">
              <a:buClr>
                <a:srgbClr val="FFC000"/>
              </a:buClr>
              <a:buFont typeface="Wingdings" pitchFamily="2" charset="2"/>
              <a:buChar char="§"/>
            </a:pPr>
            <a:r>
              <a:rPr lang="de-DE" sz="2000" dirty="0">
                <a:latin typeface="Calibri" pitchFamily="34" charset="0"/>
              </a:rPr>
              <a:t> </a:t>
            </a:r>
            <a:r>
              <a:rPr lang="de-DE" sz="2000" dirty="0" smtClean="0">
                <a:latin typeface="Calibri" pitchFamily="34" charset="0"/>
              </a:rPr>
              <a:t>Manege Communications:</a:t>
            </a:r>
            <a:r>
              <a:rPr lang="de-DE" sz="2000" dirty="0">
                <a:latin typeface="Calibri" pitchFamily="34" charset="0"/>
              </a:rPr>
              <a:t>	Making needed information avail-					able to the stakeholders in a timely 				manner.</a:t>
            </a:r>
          </a:p>
          <a:p>
            <a:pPr eaLnBrk="1" hangingPunct="1">
              <a:buClr>
                <a:srgbClr val="FFC000"/>
              </a:buClr>
              <a:buFont typeface="Wingdings" pitchFamily="2" charset="2"/>
              <a:buChar char="§"/>
            </a:pPr>
            <a:endParaRPr lang="de-DE" sz="2000" dirty="0">
              <a:latin typeface="Calibri" pitchFamily="34" charset="0"/>
            </a:endParaRPr>
          </a:p>
          <a:p>
            <a:pPr eaLnBrk="1" hangingPunct="1">
              <a:buClr>
                <a:srgbClr val="FFC000"/>
              </a:buClr>
              <a:buFont typeface="Wingdings" pitchFamily="2" charset="2"/>
              <a:buChar char="§"/>
            </a:pPr>
            <a:r>
              <a:rPr lang="de-DE" sz="2000" dirty="0">
                <a:latin typeface="Calibri" pitchFamily="34" charset="0"/>
              </a:rPr>
              <a:t> </a:t>
            </a:r>
            <a:r>
              <a:rPr lang="de-DE" sz="2000" dirty="0" smtClean="0">
                <a:latin typeface="Calibri" pitchFamily="34" charset="0"/>
              </a:rPr>
              <a:t>Control Communications:</a:t>
            </a:r>
            <a:r>
              <a:rPr lang="de-DE" sz="2000" dirty="0">
                <a:latin typeface="Calibri" pitchFamily="34" charset="0"/>
              </a:rPr>
              <a:t>	Collecting and distributing perfor-					mance information.</a:t>
            </a:r>
          </a:p>
          <a:p>
            <a:pPr eaLnBrk="1" hangingPunct="1">
              <a:buClr>
                <a:srgbClr val="FFC000"/>
              </a:buClr>
              <a:buFont typeface="Wingdings" pitchFamily="2" charset="2"/>
              <a:buChar char="§"/>
            </a:pPr>
            <a:endParaRPr lang="de-DE" sz="2000" dirty="0">
              <a:latin typeface="Calibri" pitchFamily="34" charset="0"/>
            </a:endParaRPr>
          </a:p>
        </p:txBody>
      </p:sp>
    </p:spTree>
    <p:extLst>
      <p:ext uri="{BB962C8B-B14F-4D97-AF65-F5344CB8AC3E}">
        <p14:creationId xmlns:p14="http://schemas.microsoft.com/office/powerpoint/2010/main" val="3903875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9"/>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mtClean="0"/>
              <a:t>Communications Management</a:t>
            </a:r>
          </a:p>
        </p:txBody>
      </p:sp>
      <p:sp>
        <p:nvSpPr>
          <p:cNvPr id="3" name="Rectangle 3"/>
          <p:cNvSpPr txBox="1">
            <a:spLocks noChangeArrowheads="1"/>
          </p:cNvSpPr>
          <p:nvPr/>
        </p:nvSpPr>
        <p:spPr>
          <a:xfrm>
            <a:off x="457200" y="1600201"/>
            <a:ext cx="8229600" cy="45339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mtClean="0"/>
              <a:t>“The processes required to ensure timely and appropriate generation, collection, distribution, storage, retrieval, and ultimate disposition of project information”</a:t>
            </a:r>
            <a:endParaRPr lang="en-US" dirty="0" smtClean="0"/>
          </a:p>
        </p:txBody>
      </p:sp>
      <p:pic>
        <p:nvPicPr>
          <p:cNvPr id="4"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42172113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486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9"/>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smtClean="0"/>
              <a:t>Why Do We Manage Communications?</a:t>
            </a:r>
          </a:p>
        </p:txBody>
      </p:sp>
      <p:sp>
        <p:nvSpPr>
          <p:cNvPr id="3" name="Rectangle 3"/>
          <p:cNvSpPr txBox="1">
            <a:spLocks noChangeArrowheads="1"/>
          </p:cNvSpPr>
          <p:nvPr/>
        </p:nvSpPr>
        <p:spPr>
          <a:xfrm>
            <a:off x="457200" y="1600201"/>
            <a:ext cx="83058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defRPr/>
            </a:pPr>
            <a:r>
              <a:rPr lang="en-US" smtClean="0"/>
              <a:t>Project Managers spend most of their time communicating</a:t>
            </a:r>
          </a:p>
          <a:p>
            <a:pPr>
              <a:lnSpc>
                <a:spcPct val="90000"/>
              </a:lnSpc>
              <a:defRPr/>
            </a:pPr>
            <a:r>
              <a:rPr lang="en-US" smtClean="0"/>
              <a:t>Communication is complex; requiring choices between:</a:t>
            </a:r>
          </a:p>
          <a:p>
            <a:pPr lvl="1">
              <a:lnSpc>
                <a:spcPct val="90000"/>
              </a:lnSpc>
              <a:defRPr/>
            </a:pPr>
            <a:r>
              <a:rPr lang="en-US" smtClean="0"/>
              <a:t>Sender-Receiver models</a:t>
            </a:r>
          </a:p>
          <a:p>
            <a:pPr lvl="1">
              <a:lnSpc>
                <a:spcPct val="90000"/>
              </a:lnSpc>
              <a:defRPr/>
            </a:pPr>
            <a:r>
              <a:rPr lang="en-US" smtClean="0"/>
              <a:t>Choice of media</a:t>
            </a:r>
          </a:p>
          <a:p>
            <a:pPr lvl="1">
              <a:lnSpc>
                <a:spcPct val="90000"/>
              </a:lnSpc>
              <a:defRPr/>
            </a:pPr>
            <a:r>
              <a:rPr lang="en-US" smtClean="0"/>
              <a:t>Writing style</a:t>
            </a:r>
          </a:p>
          <a:p>
            <a:pPr lvl="1">
              <a:lnSpc>
                <a:spcPct val="90000"/>
              </a:lnSpc>
              <a:defRPr/>
            </a:pPr>
            <a:r>
              <a:rPr lang="en-US" smtClean="0"/>
              <a:t>Presentation techniques</a:t>
            </a:r>
          </a:p>
          <a:p>
            <a:pPr lvl="1">
              <a:lnSpc>
                <a:spcPct val="90000"/>
              </a:lnSpc>
              <a:defRPr/>
            </a:pPr>
            <a:r>
              <a:rPr lang="en-US" smtClean="0"/>
              <a:t>Meeting management</a:t>
            </a:r>
          </a:p>
        </p:txBody>
      </p:sp>
    </p:spTree>
    <p:extLst>
      <p:ext uri="{BB962C8B-B14F-4D97-AF65-F5344CB8AC3E}">
        <p14:creationId xmlns:p14="http://schemas.microsoft.com/office/powerpoint/2010/main" val="650090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9"/>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mtClean="0"/>
              <a:t>PMBOK Communication Model</a:t>
            </a:r>
          </a:p>
        </p:txBody>
      </p:sp>
      <p:sp>
        <p:nvSpPr>
          <p:cNvPr id="3" name="Rectangle 3"/>
          <p:cNvSpPr txBox="1">
            <a:spLocks noChangeArrowheads="1"/>
          </p:cNvSpPr>
          <p:nvPr/>
        </p:nvSpPr>
        <p:spPr>
          <a:xfrm>
            <a:off x="457200" y="1600200"/>
            <a:ext cx="8229600" cy="2057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defRPr/>
            </a:pPr>
            <a:r>
              <a:rPr lang="en-US" sz="2400" smtClean="0"/>
              <a:t>Encode – Translate thought to language</a:t>
            </a:r>
          </a:p>
          <a:p>
            <a:pPr>
              <a:lnSpc>
                <a:spcPct val="90000"/>
              </a:lnSpc>
              <a:defRPr/>
            </a:pPr>
            <a:r>
              <a:rPr lang="en-US" sz="2400" smtClean="0"/>
              <a:t>Message – Output of encoding</a:t>
            </a:r>
          </a:p>
          <a:p>
            <a:pPr>
              <a:lnSpc>
                <a:spcPct val="90000"/>
              </a:lnSpc>
              <a:defRPr/>
            </a:pPr>
            <a:r>
              <a:rPr lang="en-US" sz="2400" smtClean="0"/>
              <a:t>Medium – Method to convey message</a:t>
            </a:r>
          </a:p>
          <a:p>
            <a:pPr>
              <a:lnSpc>
                <a:spcPct val="90000"/>
              </a:lnSpc>
              <a:defRPr/>
            </a:pPr>
            <a:r>
              <a:rPr lang="en-US" sz="2400" smtClean="0"/>
              <a:t>Noise – Interference with transmission/understanding</a:t>
            </a:r>
          </a:p>
          <a:p>
            <a:pPr>
              <a:lnSpc>
                <a:spcPct val="90000"/>
              </a:lnSpc>
              <a:defRPr/>
            </a:pPr>
            <a:r>
              <a:rPr lang="en-US" sz="2400" smtClean="0"/>
              <a:t>Decode – Translation back to thought/idea</a:t>
            </a:r>
          </a:p>
          <a:p>
            <a:pPr>
              <a:lnSpc>
                <a:spcPct val="90000"/>
              </a:lnSpc>
              <a:defRPr/>
            </a:pPr>
            <a:endParaRPr lang="en-US" sz="2400" smtClean="0"/>
          </a:p>
        </p:txBody>
      </p:sp>
      <p:grpSp>
        <p:nvGrpSpPr>
          <p:cNvPr id="4" name="Group 12"/>
          <p:cNvGrpSpPr>
            <a:grpSpLocks/>
          </p:cNvGrpSpPr>
          <p:nvPr/>
        </p:nvGrpSpPr>
        <p:grpSpPr bwMode="auto">
          <a:xfrm>
            <a:off x="914400" y="4114800"/>
            <a:ext cx="2133600" cy="2057400"/>
            <a:chOff x="576" y="2592"/>
            <a:chExt cx="1344" cy="1296"/>
          </a:xfrm>
        </p:grpSpPr>
        <p:sp>
          <p:nvSpPr>
            <p:cNvPr id="5" name="Rectangle 4"/>
            <p:cNvSpPr>
              <a:spLocks noChangeArrowheads="1"/>
            </p:cNvSpPr>
            <p:nvPr/>
          </p:nvSpPr>
          <p:spPr bwMode="auto">
            <a:xfrm>
              <a:off x="576" y="2592"/>
              <a:ext cx="1344" cy="1296"/>
            </a:xfrm>
            <a:prstGeom prst="rect">
              <a:avLst/>
            </a:prstGeom>
            <a:solidFill>
              <a:schemeClr val="accent1"/>
            </a:solidFill>
            <a:ln w="9525" algn="ctr">
              <a:solidFill>
                <a:schemeClr val="tx1"/>
              </a:solidFill>
              <a:miter lim="800000"/>
              <a:headEnd/>
              <a:tailEnd/>
            </a:ln>
          </p:spPr>
          <p:txBody>
            <a:bodyPr wrap="none" anchor="ctr"/>
            <a:lstStyle/>
            <a:p>
              <a:pPr algn="ctr" eaLnBrk="0" fontAlgn="base" hangingPunct="0">
                <a:spcBef>
                  <a:spcPct val="0"/>
                </a:spcBef>
                <a:spcAft>
                  <a:spcPct val="0"/>
                </a:spcAft>
              </a:pPr>
              <a:endParaRPr lang="es-HN">
                <a:solidFill>
                  <a:srgbClr val="FFFFFF"/>
                </a:solidFill>
              </a:endParaRPr>
            </a:p>
          </p:txBody>
        </p:sp>
        <p:sp>
          <p:nvSpPr>
            <p:cNvPr id="6" name="Rectangle 6"/>
            <p:cNvSpPr>
              <a:spLocks noChangeArrowheads="1"/>
            </p:cNvSpPr>
            <p:nvPr/>
          </p:nvSpPr>
          <p:spPr bwMode="auto">
            <a:xfrm>
              <a:off x="816" y="2784"/>
              <a:ext cx="816" cy="288"/>
            </a:xfrm>
            <a:prstGeom prst="rect">
              <a:avLst/>
            </a:prstGeom>
            <a:solidFill>
              <a:schemeClr val="tx1"/>
            </a:solidFill>
            <a:ln w="9525" algn="ctr">
              <a:solidFill>
                <a:srgbClr val="000000"/>
              </a:solidFill>
              <a:miter lim="800000"/>
              <a:headEnd/>
              <a:tailEnd/>
            </a:ln>
          </p:spPr>
          <p:txBody>
            <a:bodyPr wrap="none" anchor="ctr"/>
            <a:lstStyle/>
            <a:p>
              <a:pPr algn="ctr" eaLnBrk="0" fontAlgn="base" hangingPunct="0">
                <a:spcBef>
                  <a:spcPct val="0"/>
                </a:spcBef>
                <a:spcAft>
                  <a:spcPct val="0"/>
                </a:spcAft>
              </a:pPr>
              <a:endParaRPr lang="es-HN">
                <a:solidFill>
                  <a:srgbClr val="FFFFFF"/>
                </a:solidFill>
              </a:endParaRPr>
            </a:p>
          </p:txBody>
        </p:sp>
        <p:sp>
          <p:nvSpPr>
            <p:cNvPr id="7" name="Rectangle 7"/>
            <p:cNvSpPr>
              <a:spLocks noChangeArrowheads="1"/>
            </p:cNvSpPr>
            <p:nvPr/>
          </p:nvSpPr>
          <p:spPr bwMode="auto">
            <a:xfrm>
              <a:off x="816" y="3360"/>
              <a:ext cx="816" cy="288"/>
            </a:xfrm>
            <a:prstGeom prst="rect">
              <a:avLst/>
            </a:prstGeom>
            <a:solidFill>
              <a:schemeClr val="tx1"/>
            </a:solidFill>
            <a:ln w="9525" algn="ctr">
              <a:solidFill>
                <a:srgbClr val="000000"/>
              </a:solidFill>
              <a:miter lim="800000"/>
              <a:headEnd/>
              <a:tailEnd/>
            </a:ln>
          </p:spPr>
          <p:txBody>
            <a:bodyPr wrap="none" anchor="ctr"/>
            <a:lstStyle/>
            <a:p>
              <a:pPr algn="ctr" eaLnBrk="0" fontAlgn="base" hangingPunct="0">
                <a:spcBef>
                  <a:spcPct val="0"/>
                </a:spcBef>
                <a:spcAft>
                  <a:spcPct val="0"/>
                </a:spcAft>
              </a:pPr>
              <a:endParaRPr lang="es-HN">
                <a:solidFill>
                  <a:srgbClr val="FFFFFF"/>
                </a:solidFill>
              </a:endParaRPr>
            </a:p>
          </p:txBody>
        </p:sp>
      </p:grpSp>
      <p:sp>
        <p:nvSpPr>
          <p:cNvPr id="8" name="Text Box 9"/>
          <p:cNvSpPr txBox="1">
            <a:spLocks noChangeArrowheads="1"/>
          </p:cNvSpPr>
          <p:nvPr/>
        </p:nvSpPr>
        <p:spPr bwMode="auto">
          <a:xfrm>
            <a:off x="1295400" y="4495800"/>
            <a:ext cx="1371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0" fontAlgn="base" hangingPunct="0">
              <a:spcBef>
                <a:spcPct val="50000"/>
              </a:spcBef>
              <a:spcAft>
                <a:spcPct val="0"/>
              </a:spcAft>
            </a:pPr>
            <a:r>
              <a:rPr lang="en-US">
                <a:solidFill>
                  <a:srgbClr val="52527C"/>
                </a:solidFill>
              </a:rPr>
              <a:t>Encode</a:t>
            </a:r>
          </a:p>
        </p:txBody>
      </p:sp>
      <p:sp>
        <p:nvSpPr>
          <p:cNvPr id="9" name="Text Box 10"/>
          <p:cNvSpPr txBox="1">
            <a:spLocks noChangeArrowheads="1"/>
          </p:cNvSpPr>
          <p:nvPr/>
        </p:nvSpPr>
        <p:spPr bwMode="auto">
          <a:xfrm>
            <a:off x="1295400" y="4953000"/>
            <a:ext cx="1371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0" fontAlgn="base" hangingPunct="0">
              <a:spcBef>
                <a:spcPct val="50000"/>
              </a:spcBef>
              <a:spcAft>
                <a:spcPct val="0"/>
              </a:spcAft>
            </a:pPr>
            <a:r>
              <a:rPr lang="en-US">
                <a:solidFill>
                  <a:srgbClr val="DFDEF6"/>
                </a:solidFill>
              </a:rPr>
              <a:t>Sender</a:t>
            </a:r>
          </a:p>
        </p:txBody>
      </p:sp>
      <p:sp>
        <p:nvSpPr>
          <p:cNvPr id="10" name="Text Box 11"/>
          <p:cNvSpPr txBox="1">
            <a:spLocks noChangeArrowheads="1"/>
          </p:cNvSpPr>
          <p:nvPr/>
        </p:nvSpPr>
        <p:spPr bwMode="auto">
          <a:xfrm>
            <a:off x="1295400" y="5410200"/>
            <a:ext cx="1371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0" fontAlgn="base" hangingPunct="0">
              <a:spcBef>
                <a:spcPct val="50000"/>
              </a:spcBef>
              <a:spcAft>
                <a:spcPct val="0"/>
              </a:spcAft>
            </a:pPr>
            <a:r>
              <a:rPr lang="en-US">
                <a:solidFill>
                  <a:srgbClr val="52527C"/>
                </a:solidFill>
              </a:rPr>
              <a:t>Decode</a:t>
            </a:r>
          </a:p>
        </p:txBody>
      </p:sp>
      <p:grpSp>
        <p:nvGrpSpPr>
          <p:cNvPr id="11" name="Group 17"/>
          <p:cNvGrpSpPr>
            <a:grpSpLocks/>
          </p:cNvGrpSpPr>
          <p:nvPr/>
        </p:nvGrpSpPr>
        <p:grpSpPr bwMode="auto">
          <a:xfrm>
            <a:off x="5867400" y="4114800"/>
            <a:ext cx="2133600" cy="2057400"/>
            <a:chOff x="576" y="2592"/>
            <a:chExt cx="1344" cy="1296"/>
          </a:xfrm>
        </p:grpSpPr>
        <p:sp>
          <p:nvSpPr>
            <p:cNvPr id="12" name="Rectangle 18"/>
            <p:cNvSpPr>
              <a:spLocks noChangeArrowheads="1"/>
            </p:cNvSpPr>
            <p:nvPr/>
          </p:nvSpPr>
          <p:spPr bwMode="auto">
            <a:xfrm>
              <a:off x="576" y="2592"/>
              <a:ext cx="1344" cy="1296"/>
            </a:xfrm>
            <a:prstGeom prst="rect">
              <a:avLst/>
            </a:prstGeom>
            <a:solidFill>
              <a:schemeClr val="accent1"/>
            </a:solidFill>
            <a:ln w="9525" algn="ctr">
              <a:solidFill>
                <a:schemeClr val="tx1"/>
              </a:solidFill>
              <a:miter lim="800000"/>
              <a:headEnd/>
              <a:tailEnd/>
            </a:ln>
          </p:spPr>
          <p:txBody>
            <a:bodyPr wrap="none" anchor="ctr"/>
            <a:lstStyle/>
            <a:p>
              <a:pPr algn="ctr" eaLnBrk="0" fontAlgn="base" hangingPunct="0">
                <a:spcBef>
                  <a:spcPct val="0"/>
                </a:spcBef>
                <a:spcAft>
                  <a:spcPct val="0"/>
                </a:spcAft>
              </a:pPr>
              <a:endParaRPr lang="es-HN">
                <a:solidFill>
                  <a:srgbClr val="FFFFFF"/>
                </a:solidFill>
              </a:endParaRPr>
            </a:p>
          </p:txBody>
        </p:sp>
        <p:sp>
          <p:nvSpPr>
            <p:cNvPr id="13" name="Rectangle 19"/>
            <p:cNvSpPr>
              <a:spLocks noChangeArrowheads="1"/>
            </p:cNvSpPr>
            <p:nvPr/>
          </p:nvSpPr>
          <p:spPr bwMode="auto">
            <a:xfrm>
              <a:off x="816" y="2784"/>
              <a:ext cx="816" cy="288"/>
            </a:xfrm>
            <a:prstGeom prst="rect">
              <a:avLst/>
            </a:prstGeom>
            <a:solidFill>
              <a:schemeClr val="tx1"/>
            </a:solidFill>
            <a:ln w="9525" algn="ctr">
              <a:solidFill>
                <a:srgbClr val="000000"/>
              </a:solidFill>
              <a:miter lim="800000"/>
              <a:headEnd/>
              <a:tailEnd/>
            </a:ln>
          </p:spPr>
          <p:txBody>
            <a:bodyPr wrap="none" anchor="ctr"/>
            <a:lstStyle/>
            <a:p>
              <a:pPr algn="ctr" eaLnBrk="0" fontAlgn="base" hangingPunct="0">
                <a:spcBef>
                  <a:spcPct val="0"/>
                </a:spcBef>
                <a:spcAft>
                  <a:spcPct val="0"/>
                </a:spcAft>
              </a:pPr>
              <a:endParaRPr lang="es-HN">
                <a:solidFill>
                  <a:srgbClr val="FFFFFF"/>
                </a:solidFill>
              </a:endParaRPr>
            </a:p>
          </p:txBody>
        </p:sp>
        <p:sp>
          <p:nvSpPr>
            <p:cNvPr id="14" name="Rectangle 20"/>
            <p:cNvSpPr>
              <a:spLocks noChangeArrowheads="1"/>
            </p:cNvSpPr>
            <p:nvPr/>
          </p:nvSpPr>
          <p:spPr bwMode="auto">
            <a:xfrm>
              <a:off x="816" y="3360"/>
              <a:ext cx="816" cy="288"/>
            </a:xfrm>
            <a:prstGeom prst="rect">
              <a:avLst/>
            </a:prstGeom>
            <a:solidFill>
              <a:schemeClr val="tx1"/>
            </a:solidFill>
            <a:ln w="9525" algn="ctr">
              <a:solidFill>
                <a:srgbClr val="000000"/>
              </a:solidFill>
              <a:miter lim="800000"/>
              <a:headEnd/>
              <a:tailEnd/>
            </a:ln>
          </p:spPr>
          <p:txBody>
            <a:bodyPr wrap="none" anchor="ctr"/>
            <a:lstStyle/>
            <a:p>
              <a:pPr algn="ctr" eaLnBrk="0" fontAlgn="base" hangingPunct="0">
                <a:spcBef>
                  <a:spcPct val="0"/>
                </a:spcBef>
                <a:spcAft>
                  <a:spcPct val="0"/>
                </a:spcAft>
              </a:pPr>
              <a:endParaRPr lang="es-HN">
                <a:solidFill>
                  <a:srgbClr val="FFFFFF"/>
                </a:solidFill>
              </a:endParaRPr>
            </a:p>
          </p:txBody>
        </p:sp>
      </p:grpSp>
      <p:sp>
        <p:nvSpPr>
          <p:cNvPr id="15" name="Text Box 21"/>
          <p:cNvSpPr txBox="1">
            <a:spLocks noChangeArrowheads="1"/>
          </p:cNvSpPr>
          <p:nvPr/>
        </p:nvSpPr>
        <p:spPr bwMode="auto">
          <a:xfrm>
            <a:off x="6248400" y="4495800"/>
            <a:ext cx="1371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0" fontAlgn="base" hangingPunct="0">
              <a:spcBef>
                <a:spcPct val="50000"/>
              </a:spcBef>
              <a:spcAft>
                <a:spcPct val="0"/>
              </a:spcAft>
            </a:pPr>
            <a:r>
              <a:rPr lang="en-US">
                <a:solidFill>
                  <a:srgbClr val="52527C"/>
                </a:solidFill>
              </a:rPr>
              <a:t>Decode</a:t>
            </a:r>
          </a:p>
        </p:txBody>
      </p:sp>
      <p:sp>
        <p:nvSpPr>
          <p:cNvPr id="16" name="Text Box 22"/>
          <p:cNvSpPr txBox="1">
            <a:spLocks noChangeArrowheads="1"/>
          </p:cNvSpPr>
          <p:nvPr/>
        </p:nvSpPr>
        <p:spPr bwMode="auto">
          <a:xfrm>
            <a:off x="6248400" y="4953000"/>
            <a:ext cx="1371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0" fontAlgn="base" hangingPunct="0">
              <a:spcBef>
                <a:spcPct val="50000"/>
              </a:spcBef>
              <a:spcAft>
                <a:spcPct val="0"/>
              </a:spcAft>
            </a:pPr>
            <a:r>
              <a:rPr lang="en-US">
                <a:solidFill>
                  <a:srgbClr val="DFDEF6"/>
                </a:solidFill>
              </a:rPr>
              <a:t>Receiver</a:t>
            </a:r>
          </a:p>
        </p:txBody>
      </p:sp>
      <p:sp>
        <p:nvSpPr>
          <p:cNvPr id="17" name="Text Box 23"/>
          <p:cNvSpPr txBox="1">
            <a:spLocks noChangeArrowheads="1"/>
          </p:cNvSpPr>
          <p:nvPr/>
        </p:nvSpPr>
        <p:spPr bwMode="auto">
          <a:xfrm>
            <a:off x="6248400" y="5410200"/>
            <a:ext cx="1371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0" fontAlgn="base" hangingPunct="0">
              <a:spcBef>
                <a:spcPct val="50000"/>
              </a:spcBef>
              <a:spcAft>
                <a:spcPct val="0"/>
              </a:spcAft>
            </a:pPr>
            <a:r>
              <a:rPr lang="en-US">
                <a:solidFill>
                  <a:srgbClr val="52527C"/>
                </a:solidFill>
              </a:rPr>
              <a:t>Encode</a:t>
            </a:r>
          </a:p>
        </p:txBody>
      </p:sp>
      <p:sp>
        <p:nvSpPr>
          <p:cNvPr id="18" name="Line 24"/>
          <p:cNvSpPr>
            <a:spLocks noChangeShapeType="1"/>
          </p:cNvSpPr>
          <p:nvPr/>
        </p:nvSpPr>
        <p:spPr bwMode="auto">
          <a:xfrm>
            <a:off x="2590800" y="4648200"/>
            <a:ext cx="3657600" cy="0"/>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s-HN">
              <a:solidFill>
                <a:srgbClr val="FFFFFF"/>
              </a:solidFill>
            </a:endParaRPr>
          </a:p>
        </p:txBody>
      </p:sp>
      <p:sp>
        <p:nvSpPr>
          <p:cNvPr id="19" name="Line 25"/>
          <p:cNvSpPr>
            <a:spLocks noChangeShapeType="1"/>
          </p:cNvSpPr>
          <p:nvPr/>
        </p:nvSpPr>
        <p:spPr bwMode="auto">
          <a:xfrm>
            <a:off x="2590800" y="5562600"/>
            <a:ext cx="3657600" cy="0"/>
          </a:xfrm>
          <a:prstGeom prst="line">
            <a:avLst/>
          </a:prstGeom>
          <a:noFill/>
          <a:ln w="38100">
            <a:solidFill>
              <a:schemeClr val="tx1"/>
            </a:solidFill>
            <a:round/>
            <a:headEnd type="triangle" w="lg" len="lg"/>
            <a:tailEnd type="none" w="lg" len="lg"/>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s-HN">
              <a:solidFill>
                <a:srgbClr val="FFFFFF"/>
              </a:solidFill>
            </a:endParaRPr>
          </a:p>
        </p:txBody>
      </p:sp>
      <p:sp>
        <p:nvSpPr>
          <p:cNvPr id="20" name="Text Box 26"/>
          <p:cNvSpPr txBox="1">
            <a:spLocks noChangeArrowheads="1"/>
          </p:cNvSpPr>
          <p:nvPr/>
        </p:nvSpPr>
        <p:spPr bwMode="auto">
          <a:xfrm>
            <a:off x="3657600" y="4267200"/>
            <a:ext cx="1371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0" fontAlgn="base" hangingPunct="0">
              <a:spcBef>
                <a:spcPct val="50000"/>
              </a:spcBef>
              <a:spcAft>
                <a:spcPct val="0"/>
              </a:spcAft>
            </a:pPr>
            <a:r>
              <a:rPr lang="en-US">
                <a:solidFill>
                  <a:srgbClr val="DFDEF6"/>
                </a:solidFill>
              </a:rPr>
              <a:t>Message</a:t>
            </a:r>
          </a:p>
        </p:txBody>
      </p:sp>
      <p:sp>
        <p:nvSpPr>
          <p:cNvPr id="21" name="Text Box 27"/>
          <p:cNvSpPr txBox="1">
            <a:spLocks noChangeArrowheads="1"/>
          </p:cNvSpPr>
          <p:nvPr/>
        </p:nvSpPr>
        <p:spPr bwMode="auto">
          <a:xfrm>
            <a:off x="3505200" y="5562600"/>
            <a:ext cx="2438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0" fontAlgn="base" hangingPunct="0">
              <a:spcBef>
                <a:spcPct val="50000"/>
              </a:spcBef>
              <a:spcAft>
                <a:spcPct val="0"/>
              </a:spcAft>
            </a:pPr>
            <a:r>
              <a:rPr lang="en-US">
                <a:solidFill>
                  <a:srgbClr val="DFDEF6"/>
                </a:solidFill>
              </a:rPr>
              <a:t>Feedback - Message</a:t>
            </a:r>
          </a:p>
        </p:txBody>
      </p:sp>
      <p:sp>
        <p:nvSpPr>
          <p:cNvPr id="22" name="Text Box 28"/>
          <p:cNvSpPr txBox="1">
            <a:spLocks noChangeArrowheads="1"/>
          </p:cNvSpPr>
          <p:nvPr/>
        </p:nvSpPr>
        <p:spPr bwMode="auto">
          <a:xfrm>
            <a:off x="3581400" y="4876800"/>
            <a:ext cx="1371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0" fontAlgn="base" hangingPunct="0">
              <a:spcBef>
                <a:spcPct val="50000"/>
              </a:spcBef>
              <a:spcAft>
                <a:spcPct val="0"/>
              </a:spcAft>
            </a:pPr>
            <a:r>
              <a:rPr lang="en-US">
                <a:solidFill>
                  <a:srgbClr val="DFDEF6"/>
                </a:solidFill>
              </a:rPr>
              <a:t>MEDIUM</a:t>
            </a:r>
          </a:p>
        </p:txBody>
      </p:sp>
      <p:grpSp>
        <p:nvGrpSpPr>
          <p:cNvPr id="23" name="Group 32"/>
          <p:cNvGrpSpPr>
            <a:grpSpLocks/>
          </p:cNvGrpSpPr>
          <p:nvPr/>
        </p:nvGrpSpPr>
        <p:grpSpPr bwMode="auto">
          <a:xfrm>
            <a:off x="5334000" y="4419600"/>
            <a:ext cx="304800" cy="457200"/>
            <a:chOff x="2976" y="1680"/>
            <a:chExt cx="192" cy="240"/>
          </a:xfrm>
        </p:grpSpPr>
        <p:sp>
          <p:nvSpPr>
            <p:cNvPr id="24" name="Line 29"/>
            <p:cNvSpPr>
              <a:spLocks noChangeShapeType="1"/>
            </p:cNvSpPr>
            <p:nvPr/>
          </p:nvSpPr>
          <p:spPr bwMode="auto">
            <a:xfrm flipH="1">
              <a:off x="2976" y="1680"/>
              <a:ext cx="0" cy="24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s-HN">
                <a:solidFill>
                  <a:srgbClr val="FFFFFF"/>
                </a:solidFill>
              </a:endParaRPr>
            </a:p>
          </p:txBody>
        </p:sp>
        <p:sp>
          <p:nvSpPr>
            <p:cNvPr id="25" name="Line 30"/>
            <p:cNvSpPr>
              <a:spLocks noChangeShapeType="1"/>
            </p:cNvSpPr>
            <p:nvPr/>
          </p:nvSpPr>
          <p:spPr bwMode="auto">
            <a:xfrm flipH="1">
              <a:off x="3072" y="1680"/>
              <a:ext cx="0" cy="24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s-HN">
                <a:solidFill>
                  <a:srgbClr val="FFFFFF"/>
                </a:solidFill>
              </a:endParaRPr>
            </a:p>
          </p:txBody>
        </p:sp>
        <p:sp>
          <p:nvSpPr>
            <p:cNvPr id="26" name="Line 31"/>
            <p:cNvSpPr>
              <a:spLocks noChangeShapeType="1"/>
            </p:cNvSpPr>
            <p:nvPr/>
          </p:nvSpPr>
          <p:spPr bwMode="auto">
            <a:xfrm flipH="1">
              <a:off x="3168" y="1680"/>
              <a:ext cx="0" cy="24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s-HN">
                <a:solidFill>
                  <a:srgbClr val="FFFFFF"/>
                </a:solidFill>
              </a:endParaRPr>
            </a:p>
          </p:txBody>
        </p:sp>
      </p:grpSp>
      <p:grpSp>
        <p:nvGrpSpPr>
          <p:cNvPr id="27" name="Group 33"/>
          <p:cNvGrpSpPr>
            <a:grpSpLocks/>
          </p:cNvGrpSpPr>
          <p:nvPr/>
        </p:nvGrpSpPr>
        <p:grpSpPr bwMode="auto">
          <a:xfrm>
            <a:off x="3200400" y="5334000"/>
            <a:ext cx="304800" cy="457200"/>
            <a:chOff x="2976" y="1680"/>
            <a:chExt cx="192" cy="240"/>
          </a:xfrm>
        </p:grpSpPr>
        <p:sp>
          <p:nvSpPr>
            <p:cNvPr id="28" name="Line 34"/>
            <p:cNvSpPr>
              <a:spLocks noChangeShapeType="1"/>
            </p:cNvSpPr>
            <p:nvPr/>
          </p:nvSpPr>
          <p:spPr bwMode="auto">
            <a:xfrm flipH="1">
              <a:off x="2976" y="1680"/>
              <a:ext cx="0" cy="24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s-HN">
                <a:solidFill>
                  <a:srgbClr val="FFFFFF"/>
                </a:solidFill>
              </a:endParaRPr>
            </a:p>
          </p:txBody>
        </p:sp>
        <p:sp>
          <p:nvSpPr>
            <p:cNvPr id="29" name="Line 35"/>
            <p:cNvSpPr>
              <a:spLocks noChangeShapeType="1"/>
            </p:cNvSpPr>
            <p:nvPr/>
          </p:nvSpPr>
          <p:spPr bwMode="auto">
            <a:xfrm flipH="1">
              <a:off x="3072" y="1680"/>
              <a:ext cx="0" cy="24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s-HN">
                <a:solidFill>
                  <a:srgbClr val="FFFFFF"/>
                </a:solidFill>
              </a:endParaRPr>
            </a:p>
          </p:txBody>
        </p:sp>
        <p:sp>
          <p:nvSpPr>
            <p:cNvPr id="30" name="Line 36"/>
            <p:cNvSpPr>
              <a:spLocks noChangeShapeType="1"/>
            </p:cNvSpPr>
            <p:nvPr/>
          </p:nvSpPr>
          <p:spPr bwMode="auto">
            <a:xfrm flipH="1">
              <a:off x="3168" y="1680"/>
              <a:ext cx="0" cy="24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s-HN">
                <a:solidFill>
                  <a:srgbClr val="FFFFFF"/>
                </a:solidFill>
              </a:endParaRPr>
            </a:p>
          </p:txBody>
        </p:sp>
      </p:grpSp>
      <p:sp>
        <p:nvSpPr>
          <p:cNvPr id="31" name="Text Box 37"/>
          <p:cNvSpPr txBox="1">
            <a:spLocks noChangeArrowheads="1"/>
          </p:cNvSpPr>
          <p:nvPr/>
        </p:nvSpPr>
        <p:spPr bwMode="auto">
          <a:xfrm>
            <a:off x="5029200" y="4114801"/>
            <a:ext cx="914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0" fontAlgn="base" hangingPunct="0">
              <a:spcBef>
                <a:spcPct val="50000"/>
              </a:spcBef>
              <a:spcAft>
                <a:spcPct val="0"/>
              </a:spcAft>
            </a:pPr>
            <a:r>
              <a:rPr lang="en-US" sz="1400">
                <a:solidFill>
                  <a:srgbClr val="DFDEF6"/>
                </a:solidFill>
              </a:rPr>
              <a:t>Noise</a:t>
            </a:r>
          </a:p>
        </p:txBody>
      </p:sp>
      <p:sp>
        <p:nvSpPr>
          <p:cNvPr id="32" name="Text Box 38"/>
          <p:cNvSpPr txBox="1">
            <a:spLocks noChangeArrowheads="1"/>
          </p:cNvSpPr>
          <p:nvPr/>
        </p:nvSpPr>
        <p:spPr bwMode="auto">
          <a:xfrm>
            <a:off x="2895600" y="5029201"/>
            <a:ext cx="914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0" fontAlgn="base" hangingPunct="0">
              <a:spcBef>
                <a:spcPct val="50000"/>
              </a:spcBef>
              <a:spcAft>
                <a:spcPct val="0"/>
              </a:spcAft>
            </a:pPr>
            <a:r>
              <a:rPr lang="en-US" sz="1400">
                <a:solidFill>
                  <a:srgbClr val="DFDEF6"/>
                </a:solidFill>
              </a:rPr>
              <a:t>Noise</a:t>
            </a:r>
          </a:p>
        </p:txBody>
      </p:sp>
      <p:pic>
        <p:nvPicPr>
          <p:cNvPr id="33"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3285465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4346" fill="hold"/>
                                        <p:tgtEl>
                                          <p:spTgt spid="33"/>
                                        </p:tgtEl>
                                      </p:cBhvr>
                                    </p:cmd>
                                  </p:childTnLst>
                                </p:cTn>
                              </p:par>
                            </p:childTnLst>
                          </p:cTn>
                        </p:par>
                      </p:childTnLst>
                    </p:cTn>
                  </p:par>
                </p:childTnLst>
              </p:cTn>
              <p:nextCondLst>
                <p:cond evt="onClick" delay="0">
                  <p:tgtEl>
                    <p:spTgt spid="33"/>
                  </p:tgtEl>
                </p:cond>
              </p:nextCondLst>
            </p:seq>
            <p:audio>
              <p:cMediaNode vol="80000">
                <p:cTn id="7" fill="hold" display="0">
                  <p:stCondLst>
                    <p:cond delay="indefinite"/>
                  </p:stCondLst>
                  <p:endCondLst>
                    <p:cond evt="onStopAudio" delay="0">
                      <p:tgtEl>
                        <p:sldTgt/>
                      </p:tgtEl>
                    </p:cond>
                  </p:endCondLst>
                </p:cTn>
                <p:tgtEl>
                  <p:spTgt spid="3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9"/>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mtClean="0"/>
              <a:t>Communication Model</a:t>
            </a:r>
          </a:p>
        </p:txBody>
      </p:sp>
      <p:sp>
        <p:nvSpPr>
          <p:cNvPr id="3" name="Rectangle 3"/>
          <p:cNvSpPr txBox="1">
            <a:spLocks noChangeArrowheads="1"/>
          </p:cNvSpPr>
          <p:nvPr/>
        </p:nvSpPr>
        <p:spPr>
          <a:xfrm>
            <a:off x="457200" y="1600201"/>
            <a:ext cx="8229600" cy="45339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defRPr/>
            </a:pPr>
            <a:r>
              <a:rPr lang="en-US" smtClean="0"/>
              <a:t>Communications model implies feedback required</a:t>
            </a:r>
          </a:p>
          <a:p>
            <a:pPr>
              <a:lnSpc>
                <a:spcPct val="90000"/>
              </a:lnSpc>
              <a:defRPr/>
            </a:pPr>
            <a:r>
              <a:rPr lang="en-US" smtClean="0"/>
              <a:t>Key Terms</a:t>
            </a:r>
          </a:p>
          <a:p>
            <a:pPr lvl="1">
              <a:lnSpc>
                <a:spcPct val="90000"/>
              </a:lnSpc>
              <a:defRPr/>
            </a:pPr>
            <a:r>
              <a:rPr lang="en-US" smtClean="0"/>
              <a:t>Nonverbal – 55% of Communication</a:t>
            </a:r>
          </a:p>
          <a:p>
            <a:pPr lvl="1">
              <a:lnSpc>
                <a:spcPct val="90000"/>
              </a:lnSpc>
              <a:defRPr/>
            </a:pPr>
            <a:r>
              <a:rPr lang="en-US" smtClean="0"/>
              <a:t>Paralingual – Pitch and tone of voice</a:t>
            </a:r>
          </a:p>
          <a:p>
            <a:pPr lvl="1">
              <a:lnSpc>
                <a:spcPct val="90000"/>
              </a:lnSpc>
              <a:defRPr/>
            </a:pPr>
            <a:r>
              <a:rPr lang="en-US" smtClean="0"/>
              <a:t>Active listening – Receiver confirms message and asks for clarification</a:t>
            </a:r>
          </a:p>
          <a:p>
            <a:pPr lvl="1">
              <a:lnSpc>
                <a:spcPct val="90000"/>
              </a:lnSpc>
              <a:defRPr/>
            </a:pPr>
            <a:r>
              <a:rPr lang="en-US" smtClean="0"/>
              <a:t>Effective listening – Receiver pays attention, thoughtfully responds, and provides feedback</a:t>
            </a:r>
          </a:p>
        </p:txBody>
      </p:sp>
      <p:pic>
        <p:nvPicPr>
          <p:cNvPr id="4"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9433222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8528"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9"/>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dirty="0" smtClean="0"/>
              <a:t>Communication</a:t>
            </a:r>
          </a:p>
        </p:txBody>
      </p:sp>
      <p:sp>
        <p:nvSpPr>
          <p:cNvPr id="3" name="Rectangle 3"/>
          <p:cNvSpPr txBox="1">
            <a:spLocks noChangeArrowheads="1"/>
          </p:cNvSpPr>
          <p:nvPr/>
        </p:nvSpPr>
        <p:spPr>
          <a:xfrm>
            <a:off x="457200" y="1600201"/>
            <a:ext cx="8458200" cy="45339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mtClean="0"/>
              <a:t>An effective message must survive the noise and return as feedback to the sender</a:t>
            </a:r>
          </a:p>
          <a:p>
            <a:pPr>
              <a:defRPr/>
            </a:pPr>
            <a:r>
              <a:rPr lang="en-US" smtClean="0"/>
              <a:t>Channels increase exponentially with additional people [ # = N(N-1)/2 ]</a:t>
            </a:r>
          </a:p>
          <a:p>
            <a:pPr>
              <a:defRPr/>
            </a:pPr>
            <a:r>
              <a:rPr lang="en-US" smtClean="0"/>
              <a:t>Communicate and document to keep the team and stakeholders happy and productive!</a:t>
            </a:r>
          </a:p>
          <a:p>
            <a:pPr>
              <a:defRPr/>
            </a:pPr>
            <a:endParaRPr lang="en-US" smtClean="0"/>
          </a:p>
        </p:txBody>
      </p:sp>
      <p:pic>
        <p:nvPicPr>
          <p:cNvPr id="4"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6461448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745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28602"/>
            <a:ext cx="8435280" cy="79163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Plan Communications Management</a:t>
            </a:r>
          </a:p>
        </p:txBody>
      </p:sp>
      <p:graphicFrame>
        <p:nvGraphicFramePr>
          <p:cNvPr id="3" name="Content Placeholder 3"/>
          <p:cNvGraphicFramePr>
            <a:graphicFrameLocks/>
          </p:cNvGraphicFramePr>
          <p:nvPr>
            <p:extLst>
              <p:ext uri="{D42A27DB-BD31-4B8C-83A1-F6EECF244321}">
                <p14:modId xmlns:p14="http://schemas.microsoft.com/office/powerpoint/2010/main" val="3408798542"/>
              </p:ext>
            </p:extLst>
          </p:nvPr>
        </p:nvGraphicFramePr>
        <p:xfrm>
          <a:off x="457200" y="1701800"/>
          <a:ext cx="8229600" cy="438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9120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28602"/>
            <a:ext cx="7315200" cy="79163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Plan Communications - Inputs</a:t>
            </a:r>
          </a:p>
        </p:txBody>
      </p:sp>
      <p:graphicFrame>
        <p:nvGraphicFramePr>
          <p:cNvPr id="3" name="Content Placeholder 3"/>
          <p:cNvGraphicFramePr>
            <a:graphicFrameLocks/>
          </p:cNvGraphicFramePr>
          <p:nvPr>
            <p:extLst>
              <p:ext uri="{D42A27DB-BD31-4B8C-83A1-F6EECF244321}">
                <p14:modId xmlns:p14="http://schemas.microsoft.com/office/powerpoint/2010/main" val="324404331"/>
              </p:ext>
            </p:extLst>
          </p:nvPr>
        </p:nvGraphicFramePr>
        <p:xfrm>
          <a:off x="457200" y="1718733"/>
          <a:ext cx="8229600" cy="44132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1716589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9015"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2400" smtClean="0"/>
              <a:t>Guidelines for Project Communication Plans</a:t>
            </a:r>
            <a:endParaRPr lang="en-US" sz="2400" smtClean="0"/>
          </a:p>
        </p:txBody>
      </p:sp>
      <p:sp>
        <p:nvSpPr>
          <p:cNvPr id="3" name="Content Placeholder 2"/>
          <p:cNvSpPr txBox="1">
            <a:spLocks/>
          </p:cNvSpPr>
          <p:nvPr/>
        </p:nvSpPr>
        <p:spPr>
          <a:xfrm>
            <a:off x="457200" y="989014"/>
            <a:ext cx="4038600" cy="4981575"/>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C000"/>
              </a:buClr>
              <a:buFont typeface="Wingdings" pitchFamily="2" charset="2"/>
              <a:buChar char="§"/>
            </a:pPr>
            <a:r>
              <a:rPr lang="de-DE" sz="2600" smtClean="0">
                <a:latin typeface="Calibri" pitchFamily="34" charset="0"/>
              </a:rPr>
              <a:t>Effectiveness</a:t>
            </a:r>
          </a:p>
          <a:p>
            <a:pPr>
              <a:buClr>
                <a:srgbClr val="FFC000"/>
              </a:buClr>
              <a:buFont typeface="Wingdings" pitchFamily="2" charset="2"/>
              <a:buChar char="§"/>
            </a:pPr>
            <a:r>
              <a:rPr lang="de-DE" sz="2600" smtClean="0">
                <a:latin typeface="Calibri" pitchFamily="34" charset="0"/>
              </a:rPr>
              <a:t>Efficiency</a:t>
            </a:r>
          </a:p>
          <a:p>
            <a:pPr>
              <a:buClr>
                <a:srgbClr val="FFC000"/>
              </a:buClr>
              <a:buFont typeface="Wingdings" pitchFamily="2" charset="2"/>
              <a:buChar char="§"/>
            </a:pPr>
            <a:r>
              <a:rPr lang="de-DE" sz="2600" smtClean="0">
                <a:latin typeface="Calibri" pitchFamily="34" charset="0"/>
              </a:rPr>
              <a:t>Realism</a:t>
            </a:r>
          </a:p>
          <a:p>
            <a:pPr>
              <a:buClr>
                <a:srgbClr val="FFC000"/>
              </a:buClr>
              <a:buFont typeface="Wingdings" pitchFamily="2" charset="2"/>
              <a:buChar char="§"/>
            </a:pPr>
            <a:r>
              <a:rPr lang="de-DE" sz="2600" smtClean="0">
                <a:latin typeface="Calibri" pitchFamily="34" charset="0"/>
              </a:rPr>
              <a:t>Recipent Focus</a:t>
            </a:r>
          </a:p>
          <a:p>
            <a:pPr>
              <a:buClr>
                <a:srgbClr val="FFC000"/>
              </a:buClr>
              <a:buFont typeface="Wingdings" pitchFamily="2" charset="2"/>
              <a:buChar char="§"/>
            </a:pPr>
            <a:r>
              <a:rPr lang="de-DE" sz="2600" smtClean="0">
                <a:latin typeface="Calibri" pitchFamily="34" charset="0"/>
              </a:rPr>
              <a:t>Transparency</a:t>
            </a:r>
          </a:p>
          <a:p>
            <a:pPr>
              <a:buClr>
                <a:srgbClr val="FFC000"/>
              </a:buClr>
              <a:buFont typeface="Wingdings" pitchFamily="2" charset="2"/>
              <a:buChar char="§"/>
            </a:pPr>
            <a:r>
              <a:rPr lang="de-DE" sz="2600" smtClean="0">
                <a:latin typeface="Calibri" pitchFamily="34" charset="0"/>
              </a:rPr>
              <a:t>Flexibility</a:t>
            </a:r>
          </a:p>
          <a:p>
            <a:pPr>
              <a:buClr>
                <a:srgbClr val="FFC000"/>
              </a:buClr>
              <a:buFont typeface="Wingdings" pitchFamily="2" charset="2"/>
              <a:buChar char="§"/>
            </a:pPr>
            <a:r>
              <a:rPr lang="de-DE" sz="2600" smtClean="0">
                <a:latin typeface="Calibri" pitchFamily="34" charset="0"/>
              </a:rPr>
              <a:t>Customizability</a:t>
            </a:r>
          </a:p>
          <a:p>
            <a:pPr>
              <a:buClr>
                <a:srgbClr val="FFC000"/>
              </a:buClr>
              <a:buFont typeface="Wingdings" pitchFamily="2" charset="2"/>
              <a:buChar char="§"/>
            </a:pPr>
            <a:r>
              <a:rPr lang="de-DE" sz="2600" smtClean="0">
                <a:latin typeface="Calibri" pitchFamily="34" charset="0"/>
              </a:rPr>
              <a:t>Proportionality</a:t>
            </a:r>
          </a:p>
          <a:p>
            <a:pPr>
              <a:buClr>
                <a:srgbClr val="FFC000"/>
              </a:buClr>
              <a:buFont typeface="Wingdings" pitchFamily="2" charset="2"/>
              <a:buChar char="§"/>
            </a:pPr>
            <a:r>
              <a:rPr lang="de-DE" sz="2600" smtClean="0">
                <a:latin typeface="Calibri" pitchFamily="34" charset="0"/>
              </a:rPr>
              <a:t>Inclusiveness</a:t>
            </a:r>
          </a:p>
          <a:p>
            <a:pPr>
              <a:buClr>
                <a:srgbClr val="FFC000"/>
              </a:buClr>
              <a:buFont typeface="Wingdings" pitchFamily="2" charset="2"/>
              <a:buChar char="§"/>
            </a:pPr>
            <a:r>
              <a:rPr lang="de-DE" sz="2600" smtClean="0">
                <a:latin typeface="Calibri" pitchFamily="34" charset="0"/>
              </a:rPr>
              <a:t>Innovativeness</a:t>
            </a:r>
          </a:p>
          <a:p>
            <a:pPr>
              <a:buClr>
                <a:srgbClr val="FFC000"/>
              </a:buClr>
              <a:buFont typeface="Wingdings" pitchFamily="2" charset="2"/>
              <a:buChar char="§"/>
            </a:pPr>
            <a:r>
              <a:rPr lang="de-DE" sz="2600" smtClean="0">
                <a:latin typeface="Calibri" pitchFamily="34" charset="0"/>
              </a:rPr>
              <a:t>Generates Confidence</a:t>
            </a:r>
          </a:p>
          <a:p>
            <a:pPr>
              <a:buClr>
                <a:srgbClr val="FFC000"/>
              </a:buClr>
              <a:buFont typeface="Wingdings" pitchFamily="2" charset="2"/>
              <a:buChar char="§"/>
            </a:pPr>
            <a:endParaRPr lang="de-DE" sz="2600" smtClean="0">
              <a:latin typeface="Calibri" pitchFamily="34" charset="0"/>
            </a:endParaRPr>
          </a:p>
          <a:p>
            <a:pPr>
              <a:buClr>
                <a:srgbClr val="FFC000"/>
              </a:buClr>
              <a:buFont typeface="Wingdings" pitchFamily="2" charset="2"/>
              <a:buChar char="§"/>
            </a:pPr>
            <a:endParaRPr lang="de-DE" sz="2600" smtClean="0">
              <a:latin typeface="Calibri" pitchFamily="34" charset="0"/>
            </a:endParaRPr>
          </a:p>
          <a:p>
            <a:pPr>
              <a:buClr>
                <a:srgbClr val="FFC000"/>
              </a:buClr>
              <a:buFont typeface="Wingdings" pitchFamily="2" charset="2"/>
              <a:buChar char="§"/>
            </a:pPr>
            <a:endParaRPr lang="en-US" sz="2600" dirty="0" smtClean="0">
              <a:latin typeface="Calibri" pitchFamily="34" charset="0"/>
            </a:endParaRPr>
          </a:p>
        </p:txBody>
      </p:sp>
      <p:sp>
        <p:nvSpPr>
          <p:cNvPr id="4" name="Content Placeholder 3"/>
          <p:cNvSpPr txBox="1">
            <a:spLocks/>
          </p:cNvSpPr>
          <p:nvPr/>
        </p:nvSpPr>
        <p:spPr>
          <a:xfrm>
            <a:off x="4648200" y="989014"/>
            <a:ext cx="4038600" cy="498157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C000"/>
              </a:buClr>
              <a:buFont typeface="Wingdings" pitchFamily="2" charset="2"/>
              <a:buChar char="§"/>
            </a:pPr>
            <a:r>
              <a:rPr lang="de-DE" sz="2600" smtClean="0">
                <a:latin typeface="Calibri" pitchFamily="34" charset="0"/>
              </a:rPr>
              <a:t>Simplicity</a:t>
            </a:r>
          </a:p>
          <a:p>
            <a:pPr>
              <a:buClr>
                <a:srgbClr val="FFC000"/>
              </a:buClr>
              <a:buFont typeface="Wingdings" pitchFamily="2" charset="2"/>
              <a:buChar char="§"/>
            </a:pPr>
            <a:r>
              <a:rPr lang="de-DE" sz="2600" smtClean="0">
                <a:latin typeface="Calibri" pitchFamily="34" charset="0"/>
              </a:rPr>
              <a:t>Balanced</a:t>
            </a:r>
          </a:p>
          <a:p>
            <a:pPr>
              <a:buClr>
                <a:srgbClr val="FFC000"/>
              </a:buClr>
              <a:buFont typeface="Wingdings" pitchFamily="2" charset="2"/>
              <a:buChar char="§"/>
            </a:pPr>
            <a:r>
              <a:rPr lang="de-DE" sz="2600" smtClean="0">
                <a:latin typeface="Calibri" pitchFamily="34" charset="0"/>
              </a:rPr>
              <a:t>Documented</a:t>
            </a:r>
          </a:p>
          <a:p>
            <a:pPr>
              <a:buClr>
                <a:srgbClr val="FFC000"/>
              </a:buClr>
              <a:buFont typeface="Wingdings" pitchFamily="2" charset="2"/>
              <a:buChar char="§"/>
            </a:pPr>
            <a:r>
              <a:rPr lang="de-DE" sz="2600" smtClean="0">
                <a:latin typeface="Calibri" pitchFamily="34" charset="0"/>
              </a:rPr>
              <a:t>Proactive</a:t>
            </a:r>
          </a:p>
          <a:p>
            <a:pPr>
              <a:buClr>
                <a:srgbClr val="FFC000"/>
              </a:buClr>
              <a:buFont typeface="Wingdings" pitchFamily="2" charset="2"/>
              <a:buChar char="§"/>
            </a:pPr>
            <a:r>
              <a:rPr lang="de-DE" sz="2600" smtClean="0">
                <a:latin typeface="Calibri" pitchFamily="34" charset="0"/>
              </a:rPr>
              <a:t>Cultural Sensitivity</a:t>
            </a:r>
          </a:p>
          <a:p>
            <a:pPr>
              <a:buClr>
                <a:srgbClr val="FFC000"/>
              </a:buClr>
              <a:buFont typeface="Wingdings" pitchFamily="2" charset="2"/>
              <a:buChar char="§"/>
            </a:pPr>
            <a:r>
              <a:rPr lang="de-DE" sz="2600" smtClean="0">
                <a:latin typeface="Calibri" pitchFamily="34" charset="0"/>
              </a:rPr>
              <a:t>Continous Improvement</a:t>
            </a:r>
          </a:p>
          <a:p>
            <a:pPr>
              <a:buClr>
                <a:srgbClr val="FFC000"/>
              </a:buClr>
              <a:buFont typeface="Wingdings" pitchFamily="2" charset="2"/>
              <a:buChar char="§"/>
            </a:pPr>
            <a:r>
              <a:rPr lang="de-DE" sz="2600" smtClean="0">
                <a:latin typeface="Calibri" pitchFamily="34" charset="0"/>
              </a:rPr>
              <a:t>Clear Responsibilities</a:t>
            </a:r>
          </a:p>
          <a:p>
            <a:pPr>
              <a:buClr>
                <a:srgbClr val="FFC000"/>
              </a:buClr>
              <a:buFont typeface="Wingdings" pitchFamily="2" charset="2"/>
              <a:buChar char="§"/>
            </a:pPr>
            <a:r>
              <a:rPr lang="de-DE" sz="2600" smtClean="0">
                <a:latin typeface="Calibri" pitchFamily="34" charset="0"/>
              </a:rPr>
              <a:t>User Feedback</a:t>
            </a:r>
          </a:p>
          <a:p>
            <a:pPr>
              <a:buClr>
                <a:srgbClr val="FFC000"/>
              </a:buClr>
              <a:buFont typeface="Wingdings" pitchFamily="2" charset="2"/>
              <a:buChar char="§"/>
            </a:pPr>
            <a:r>
              <a:rPr lang="de-DE" sz="2600" smtClean="0">
                <a:latin typeface="Calibri" pitchFamily="34" charset="0"/>
              </a:rPr>
              <a:t>Lessons Learned</a:t>
            </a:r>
          </a:p>
          <a:p>
            <a:pPr>
              <a:buClr>
                <a:srgbClr val="FFC000"/>
              </a:buClr>
              <a:buFont typeface="Wingdings" pitchFamily="2" charset="2"/>
              <a:buChar char="§"/>
            </a:pPr>
            <a:r>
              <a:rPr lang="de-DE" sz="2600" smtClean="0">
                <a:latin typeface="Calibri" pitchFamily="34" charset="0"/>
              </a:rPr>
              <a:t>Legal / Policy Compliance</a:t>
            </a:r>
          </a:p>
          <a:p>
            <a:pPr>
              <a:buClr>
                <a:srgbClr val="FFC000"/>
              </a:buClr>
              <a:buFont typeface="Wingdings" pitchFamily="2" charset="2"/>
              <a:buChar char="§"/>
            </a:pPr>
            <a:endParaRPr lang="en-US" sz="2600" dirty="0" smtClean="0">
              <a:latin typeface="Calibri" pitchFamily="34" charset="0"/>
            </a:endParaRPr>
          </a:p>
        </p:txBody>
      </p:sp>
      <p:pic>
        <p:nvPicPr>
          <p:cNvPr id="5"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3577898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776"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73063" y="158750"/>
            <a:ext cx="7015162" cy="10810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Plan Communications</a:t>
            </a:r>
          </a:p>
        </p:txBody>
      </p:sp>
      <p:sp>
        <p:nvSpPr>
          <p:cNvPr id="3" name="Rectangle 3"/>
          <p:cNvSpPr txBox="1">
            <a:spLocks noChangeArrowheads="1"/>
          </p:cNvSpPr>
          <p:nvPr/>
        </p:nvSpPr>
        <p:spPr>
          <a:xfrm>
            <a:off x="422275" y="1438275"/>
            <a:ext cx="8228013" cy="46783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mtClean="0"/>
              <a:t>Determine:</a:t>
            </a:r>
          </a:p>
          <a:p>
            <a:pPr lvl="1"/>
            <a:r>
              <a:rPr lang="en-US" smtClean="0"/>
              <a:t>Who needs the information </a:t>
            </a:r>
          </a:p>
          <a:p>
            <a:pPr lvl="1"/>
            <a:r>
              <a:rPr lang="en-US" smtClean="0"/>
              <a:t>When will they need it</a:t>
            </a:r>
          </a:p>
          <a:p>
            <a:pPr lvl="2"/>
            <a:r>
              <a:rPr lang="en-US" smtClean="0"/>
              <a:t>How frequently</a:t>
            </a:r>
          </a:p>
          <a:p>
            <a:pPr lvl="1"/>
            <a:r>
              <a:rPr lang="en-US" smtClean="0"/>
              <a:t>How will it be given to them</a:t>
            </a:r>
          </a:p>
          <a:p>
            <a:pPr lvl="1"/>
            <a:r>
              <a:rPr lang="en-US" smtClean="0"/>
              <a:t>Who will provide it</a:t>
            </a:r>
          </a:p>
          <a:p>
            <a:r>
              <a:rPr lang="en-US" smtClean="0"/>
              <a:t>Often done very early to allow appropriate resources to be allocated.</a:t>
            </a:r>
          </a:p>
          <a:p>
            <a:r>
              <a:rPr lang="en-US" smtClean="0"/>
              <a:t>Should be reviewed regularly and revised </a:t>
            </a:r>
            <a:br>
              <a:rPr lang="en-US" smtClean="0"/>
            </a:br>
            <a:r>
              <a:rPr lang="en-US" smtClean="0"/>
              <a:t>as needed.</a:t>
            </a:r>
          </a:p>
        </p:txBody>
      </p:sp>
      <p:pic>
        <p:nvPicPr>
          <p:cNvPr id="4"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5889336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026"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57200" y="228601"/>
            <a:ext cx="7315200" cy="79163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Course Objectives</a:t>
            </a:r>
          </a:p>
        </p:txBody>
      </p:sp>
      <p:sp>
        <p:nvSpPr>
          <p:cNvPr id="5" name="Rectangle 3"/>
          <p:cNvSpPr txBox="1">
            <a:spLocks noChangeArrowheads="1"/>
          </p:cNvSpPr>
          <p:nvPr/>
        </p:nvSpPr>
        <p:spPr>
          <a:xfrm>
            <a:off x="304800" y="1193800"/>
            <a:ext cx="7924800" cy="182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9713" indent="0" defTabSz="639763">
              <a:buFont typeface="Wingdings" pitchFamily="2" charset="2"/>
              <a:buNone/>
            </a:pPr>
            <a:r>
              <a:rPr lang="en-US" sz="1800" dirty="0" smtClean="0"/>
              <a:t>The purpose of this course is to learn the Project Management Institute (PMI) processes required to ensure timely and appropriate planning, collection, creation, distribution, storage, retrieval, management, control, monitoring and disposition of project information. </a:t>
            </a:r>
          </a:p>
          <a:p>
            <a:pPr marL="239713" indent="0" defTabSz="639763">
              <a:buFont typeface="Wingdings" pitchFamily="2" charset="2"/>
              <a:buNone/>
            </a:pPr>
            <a:r>
              <a:rPr lang="en-US" sz="1800" dirty="0" smtClean="0"/>
              <a:t>At the conclusion of this course, participants should be able to:</a:t>
            </a:r>
          </a:p>
        </p:txBody>
      </p:sp>
      <p:graphicFrame>
        <p:nvGraphicFramePr>
          <p:cNvPr id="6" name="Diagram 5"/>
          <p:cNvGraphicFramePr/>
          <p:nvPr>
            <p:extLst>
              <p:ext uri="{D42A27DB-BD31-4B8C-83A1-F6EECF244321}">
                <p14:modId xmlns:p14="http://schemas.microsoft.com/office/powerpoint/2010/main" val="2039230817"/>
              </p:ext>
            </p:extLst>
          </p:nvPr>
        </p:nvGraphicFramePr>
        <p:xfrm>
          <a:off x="381000" y="3225800"/>
          <a:ext cx="8229600" cy="32173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8211291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1954"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28602"/>
            <a:ext cx="7315200" cy="79163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smtClean="0"/>
              <a:t>Plan Communications– Tools &amp; Techniques</a:t>
            </a:r>
          </a:p>
        </p:txBody>
      </p:sp>
      <p:graphicFrame>
        <p:nvGraphicFramePr>
          <p:cNvPr id="3" name="Content Placeholder 3"/>
          <p:cNvGraphicFramePr>
            <a:graphicFrameLocks/>
          </p:cNvGraphicFramePr>
          <p:nvPr>
            <p:extLst>
              <p:ext uri="{D42A27DB-BD31-4B8C-83A1-F6EECF244321}">
                <p14:modId xmlns:p14="http://schemas.microsoft.com/office/powerpoint/2010/main" val="2831457818"/>
              </p:ext>
            </p:extLst>
          </p:nvPr>
        </p:nvGraphicFramePr>
        <p:xfrm>
          <a:off x="457200" y="1718733"/>
          <a:ext cx="8229600" cy="44132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0255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73063" y="158750"/>
            <a:ext cx="7015162" cy="10810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Plan Communications</a:t>
            </a:r>
          </a:p>
        </p:txBody>
      </p:sp>
      <p:sp>
        <p:nvSpPr>
          <p:cNvPr id="3" name="Rectangle 4"/>
          <p:cNvSpPr/>
          <p:nvPr/>
        </p:nvSpPr>
        <p:spPr bwMode="auto">
          <a:xfrm>
            <a:off x="3392488" y="3619500"/>
            <a:ext cx="1698625" cy="1060450"/>
          </a:xfrm>
          <a:prstGeom prst="rect">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a:lstStyle/>
          <a:p>
            <a:pPr eaLnBrk="0" fontAlgn="base" hangingPunct="0">
              <a:lnSpc>
                <a:spcPct val="80000"/>
              </a:lnSpc>
              <a:spcBef>
                <a:spcPct val="0"/>
              </a:spcBef>
              <a:spcAft>
                <a:spcPct val="0"/>
              </a:spcAft>
              <a:defRPr/>
            </a:pPr>
            <a:endParaRPr lang="en-US" sz="1600" b="1">
              <a:solidFill>
                <a:prstClr val="black"/>
              </a:solidFill>
            </a:endParaRPr>
          </a:p>
        </p:txBody>
      </p:sp>
      <p:sp>
        <p:nvSpPr>
          <p:cNvPr id="4" name="TextBox 5"/>
          <p:cNvSpPr txBox="1">
            <a:spLocks noChangeArrowheads="1"/>
          </p:cNvSpPr>
          <p:nvPr/>
        </p:nvSpPr>
        <p:spPr bwMode="auto">
          <a:xfrm>
            <a:off x="3490913" y="3967163"/>
            <a:ext cx="1485900"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eaLnBrk="0" fontAlgn="base" hangingPunct="0">
              <a:lnSpc>
                <a:spcPct val="80000"/>
              </a:lnSpc>
              <a:spcBef>
                <a:spcPct val="0"/>
              </a:spcBef>
              <a:spcAft>
                <a:spcPct val="0"/>
              </a:spcAft>
              <a:defRPr sz="1600" b="1">
                <a:solidFill>
                  <a:schemeClr val="tx1"/>
                </a:solidFill>
                <a:latin typeface="Arial" charset="0"/>
              </a:defRPr>
            </a:lvl6pPr>
            <a:lvl7pPr marL="2971800" indent="-228600" eaLnBrk="0" fontAlgn="base" hangingPunct="0">
              <a:lnSpc>
                <a:spcPct val="80000"/>
              </a:lnSpc>
              <a:spcBef>
                <a:spcPct val="0"/>
              </a:spcBef>
              <a:spcAft>
                <a:spcPct val="0"/>
              </a:spcAft>
              <a:defRPr sz="1600" b="1">
                <a:solidFill>
                  <a:schemeClr val="tx1"/>
                </a:solidFill>
                <a:latin typeface="Arial" charset="0"/>
              </a:defRPr>
            </a:lvl7pPr>
            <a:lvl8pPr marL="3429000" indent="-228600" eaLnBrk="0" fontAlgn="base" hangingPunct="0">
              <a:lnSpc>
                <a:spcPct val="80000"/>
              </a:lnSpc>
              <a:spcBef>
                <a:spcPct val="0"/>
              </a:spcBef>
              <a:spcAft>
                <a:spcPct val="0"/>
              </a:spcAft>
              <a:defRPr sz="1600" b="1">
                <a:solidFill>
                  <a:schemeClr val="tx1"/>
                </a:solidFill>
                <a:latin typeface="Arial" charset="0"/>
              </a:defRPr>
            </a:lvl8pPr>
            <a:lvl9pPr marL="3886200" indent="-228600" eaLnBrk="0" fontAlgn="base" hangingPunct="0">
              <a:lnSpc>
                <a:spcPct val="80000"/>
              </a:lnSpc>
              <a:spcBef>
                <a:spcPct val="0"/>
              </a:spcBef>
              <a:spcAft>
                <a:spcPct val="0"/>
              </a:spcAft>
              <a:defRPr sz="1600" b="1">
                <a:solidFill>
                  <a:schemeClr val="tx1"/>
                </a:solidFill>
                <a:latin typeface="Arial" charset="0"/>
              </a:defRPr>
            </a:lvl9pPr>
          </a:lstStyle>
          <a:p>
            <a:pPr algn="ctr" eaLnBrk="0" fontAlgn="base" hangingPunct="0">
              <a:lnSpc>
                <a:spcPct val="80000"/>
              </a:lnSpc>
              <a:spcBef>
                <a:spcPct val="0"/>
              </a:spcBef>
              <a:spcAft>
                <a:spcPct val="0"/>
              </a:spcAft>
            </a:pPr>
            <a:r>
              <a:rPr lang="en-US" sz="2800">
                <a:solidFill>
                  <a:prstClr val="black"/>
                </a:solidFill>
              </a:rPr>
              <a:t>Project</a:t>
            </a:r>
          </a:p>
        </p:txBody>
      </p:sp>
      <p:sp>
        <p:nvSpPr>
          <p:cNvPr id="5" name="TextBox 6"/>
          <p:cNvSpPr txBox="1">
            <a:spLocks noChangeArrowheads="1"/>
          </p:cNvSpPr>
          <p:nvPr/>
        </p:nvSpPr>
        <p:spPr bwMode="auto">
          <a:xfrm>
            <a:off x="2711450" y="2043113"/>
            <a:ext cx="3089275"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eaLnBrk="0" fontAlgn="base" hangingPunct="0">
              <a:lnSpc>
                <a:spcPct val="80000"/>
              </a:lnSpc>
              <a:spcBef>
                <a:spcPct val="0"/>
              </a:spcBef>
              <a:spcAft>
                <a:spcPct val="0"/>
              </a:spcAft>
              <a:defRPr sz="1600" b="1">
                <a:solidFill>
                  <a:schemeClr val="tx1"/>
                </a:solidFill>
                <a:latin typeface="Arial" charset="0"/>
              </a:defRPr>
            </a:lvl6pPr>
            <a:lvl7pPr marL="2971800" indent="-228600" eaLnBrk="0" fontAlgn="base" hangingPunct="0">
              <a:lnSpc>
                <a:spcPct val="80000"/>
              </a:lnSpc>
              <a:spcBef>
                <a:spcPct val="0"/>
              </a:spcBef>
              <a:spcAft>
                <a:spcPct val="0"/>
              </a:spcAft>
              <a:defRPr sz="1600" b="1">
                <a:solidFill>
                  <a:schemeClr val="tx1"/>
                </a:solidFill>
                <a:latin typeface="Arial" charset="0"/>
              </a:defRPr>
            </a:lvl7pPr>
            <a:lvl8pPr marL="3429000" indent="-228600" eaLnBrk="0" fontAlgn="base" hangingPunct="0">
              <a:lnSpc>
                <a:spcPct val="80000"/>
              </a:lnSpc>
              <a:spcBef>
                <a:spcPct val="0"/>
              </a:spcBef>
              <a:spcAft>
                <a:spcPct val="0"/>
              </a:spcAft>
              <a:defRPr sz="1600" b="1">
                <a:solidFill>
                  <a:schemeClr val="tx1"/>
                </a:solidFill>
                <a:latin typeface="Arial" charset="0"/>
              </a:defRPr>
            </a:lvl8pPr>
            <a:lvl9pPr marL="3886200" indent="-228600" eaLnBrk="0" fontAlgn="base" hangingPunct="0">
              <a:lnSpc>
                <a:spcPct val="80000"/>
              </a:lnSpc>
              <a:spcBef>
                <a:spcPct val="0"/>
              </a:spcBef>
              <a:spcAft>
                <a:spcPct val="0"/>
              </a:spcAft>
              <a:defRPr sz="1600" b="1">
                <a:solidFill>
                  <a:schemeClr val="tx1"/>
                </a:solidFill>
                <a:latin typeface="Arial" charset="0"/>
              </a:defRPr>
            </a:lvl9pPr>
          </a:lstStyle>
          <a:p>
            <a:pPr algn="ctr" eaLnBrk="0" fontAlgn="base" hangingPunct="0">
              <a:lnSpc>
                <a:spcPct val="80000"/>
              </a:lnSpc>
              <a:spcBef>
                <a:spcPct val="0"/>
              </a:spcBef>
              <a:spcAft>
                <a:spcPct val="0"/>
              </a:spcAft>
            </a:pPr>
            <a:r>
              <a:rPr lang="en-US">
                <a:solidFill>
                  <a:prstClr val="black"/>
                </a:solidFill>
              </a:rPr>
              <a:t>Customer, Sponsor, Functional Managers and Team Members</a:t>
            </a:r>
          </a:p>
        </p:txBody>
      </p:sp>
      <p:sp>
        <p:nvSpPr>
          <p:cNvPr id="6" name="TextBox 7"/>
          <p:cNvSpPr txBox="1"/>
          <p:nvPr/>
        </p:nvSpPr>
        <p:spPr>
          <a:xfrm>
            <a:off x="457200" y="6065838"/>
            <a:ext cx="3941763" cy="584200"/>
          </a:xfrm>
          <a:prstGeom prst="rect">
            <a:avLst/>
          </a:prstGeom>
          <a:noFill/>
        </p:spPr>
        <p:txBody>
          <a:bodyPr>
            <a:spAutoFit/>
          </a:bodyPr>
          <a:lstStyle/>
          <a:p>
            <a:pPr marL="361950" indent="-361950" eaLnBrk="0" fontAlgn="base" hangingPunct="0">
              <a:lnSpc>
                <a:spcPct val="80000"/>
              </a:lnSpc>
              <a:spcBef>
                <a:spcPct val="0"/>
              </a:spcBef>
              <a:spcAft>
                <a:spcPct val="0"/>
              </a:spcAft>
              <a:buFont typeface="Arial" pitchFamily="34" charset="0"/>
              <a:buChar char="•"/>
              <a:defRPr/>
            </a:pPr>
            <a:r>
              <a:rPr lang="en-US" sz="2000" b="1" dirty="0">
                <a:solidFill>
                  <a:prstClr val="black"/>
                </a:solidFill>
              </a:rPr>
              <a:t>Internal vs. External</a:t>
            </a:r>
          </a:p>
          <a:p>
            <a:pPr indent="361950" eaLnBrk="0" fontAlgn="base" hangingPunct="0">
              <a:lnSpc>
                <a:spcPct val="80000"/>
              </a:lnSpc>
              <a:spcBef>
                <a:spcPct val="0"/>
              </a:spcBef>
              <a:spcAft>
                <a:spcPct val="0"/>
              </a:spcAft>
              <a:buFont typeface="Arial" pitchFamily="34" charset="0"/>
              <a:buChar char="•"/>
              <a:defRPr/>
            </a:pPr>
            <a:r>
              <a:rPr lang="en-US" sz="2000" b="1" dirty="0">
                <a:solidFill>
                  <a:prstClr val="black"/>
                </a:solidFill>
              </a:rPr>
              <a:t>Vertically vs. Horizontal</a:t>
            </a:r>
          </a:p>
        </p:txBody>
      </p:sp>
      <p:sp>
        <p:nvSpPr>
          <p:cNvPr id="7" name="TextBox 8"/>
          <p:cNvSpPr txBox="1">
            <a:spLocks noChangeArrowheads="1"/>
          </p:cNvSpPr>
          <p:nvPr/>
        </p:nvSpPr>
        <p:spPr bwMode="auto">
          <a:xfrm>
            <a:off x="2708275" y="5578475"/>
            <a:ext cx="3090863"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eaLnBrk="0" fontAlgn="base" hangingPunct="0">
              <a:lnSpc>
                <a:spcPct val="80000"/>
              </a:lnSpc>
              <a:spcBef>
                <a:spcPct val="0"/>
              </a:spcBef>
              <a:spcAft>
                <a:spcPct val="0"/>
              </a:spcAft>
              <a:defRPr sz="1600" b="1">
                <a:solidFill>
                  <a:schemeClr val="tx1"/>
                </a:solidFill>
                <a:latin typeface="Arial" charset="0"/>
              </a:defRPr>
            </a:lvl6pPr>
            <a:lvl7pPr marL="2971800" indent="-228600" eaLnBrk="0" fontAlgn="base" hangingPunct="0">
              <a:lnSpc>
                <a:spcPct val="80000"/>
              </a:lnSpc>
              <a:spcBef>
                <a:spcPct val="0"/>
              </a:spcBef>
              <a:spcAft>
                <a:spcPct val="0"/>
              </a:spcAft>
              <a:defRPr sz="1600" b="1">
                <a:solidFill>
                  <a:schemeClr val="tx1"/>
                </a:solidFill>
                <a:latin typeface="Arial" charset="0"/>
              </a:defRPr>
            </a:lvl7pPr>
            <a:lvl8pPr marL="3429000" indent="-228600" eaLnBrk="0" fontAlgn="base" hangingPunct="0">
              <a:lnSpc>
                <a:spcPct val="80000"/>
              </a:lnSpc>
              <a:spcBef>
                <a:spcPct val="0"/>
              </a:spcBef>
              <a:spcAft>
                <a:spcPct val="0"/>
              </a:spcAft>
              <a:defRPr sz="1600" b="1">
                <a:solidFill>
                  <a:schemeClr val="tx1"/>
                </a:solidFill>
                <a:latin typeface="Arial" charset="0"/>
              </a:defRPr>
            </a:lvl8pPr>
            <a:lvl9pPr marL="3886200" indent="-228600" eaLnBrk="0" fontAlgn="base" hangingPunct="0">
              <a:lnSpc>
                <a:spcPct val="80000"/>
              </a:lnSpc>
              <a:spcBef>
                <a:spcPct val="0"/>
              </a:spcBef>
              <a:spcAft>
                <a:spcPct val="0"/>
              </a:spcAft>
              <a:defRPr sz="1600" b="1">
                <a:solidFill>
                  <a:schemeClr val="tx1"/>
                </a:solidFill>
                <a:latin typeface="Arial" charset="0"/>
              </a:defRPr>
            </a:lvl9pPr>
          </a:lstStyle>
          <a:p>
            <a:pPr algn="ctr" eaLnBrk="0" fontAlgn="base" hangingPunct="0">
              <a:lnSpc>
                <a:spcPct val="80000"/>
              </a:lnSpc>
              <a:spcBef>
                <a:spcPct val="0"/>
              </a:spcBef>
              <a:spcAft>
                <a:spcPct val="0"/>
              </a:spcAft>
            </a:pPr>
            <a:r>
              <a:rPr lang="en-US">
                <a:solidFill>
                  <a:prstClr val="black"/>
                </a:solidFill>
              </a:rPr>
              <a:t>Other Stakeholders</a:t>
            </a:r>
          </a:p>
        </p:txBody>
      </p:sp>
      <p:sp>
        <p:nvSpPr>
          <p:cNvPr id="8" name="TextBox 9"/>
          <p:cNvSpPr txBox="1">
            <a:spLocks noChangeArrowheads="1"/>
          </p:cNvSpPr>
          <p:nvPr/>
        </p:nvSpPr>
        <p:spPr bwMode="auto">
          <a:xfrm>
            <a:off x="5805488" y="3959225"/>
            <a:ext cx="30892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eaLnBrk="0" fontAlgn="base" hangingPunct="0">
              <a:lnSpc>
                <a:spcPct val="80000"/>
              </a:lnSpc>
              <a:spcBef>
                <a:spcPct val="0"/>
              </a:spcBef>
              <a:spcAft>
                <a:spcPct val="0"/>
              </a:spcAft>
              <a:defRPr sz="1600" b="1">
                <a:solidFill>
                  <a:schemeClr val="tx1"/>
                </a:solidFill>
                <a:latin typeface="Arial" charset="0"/>
              </a:defRPr>
            </a:lvl6pPr>
            <a:lvl7pPr marL="2971800" indent="-228600" eaLnBrk="0" fontAlgn="base" hangingPunct="0">
              <a:lnSpc>
                <a:spcPct val="80000"/>
              </a:lnSpc>
              <a:spcBef>
                <a:spcPct val="0"/>
              </a:spcBef>
              <a:spcAft>
                <a:spcPct val="0"/>
              </a:spcAft>
              <a:defRPr sz="1600" b="1">
                <a:solidFill>
                  <a:schemeClr val="tx1"/>
                </a:solidFill>
                <a:latin typeface="Arial" charset="0"/>
              </a:defRPr>
            </a:lvl7pPr>
            <a:lvl8pPr marL="3429000" indent="-228600" eaLnBrk="0" fontAlgn="base" hangingPunct="0">
              <a:lnSpc>
                <a:spcPct val="80000"/>
              </a:lnSpc>
              <a:spcBef>
                <a:spcPct val="0"/>
              </a:spcBef>
              <a:spcAft>
                <a:spcPct val="0"/>
              </a:spcAft>
              <a:defRPr sz="1600" b="1">
                <a:solidFill>
                  <a:schemeClr val="tx1"/>
                </a:solidFill>
                <a:latin typeface="Arial" charset="0"/>
              </a:defRPr>
            </a:lvl8pPr>
            <a:lvl9pPr marL="3886200" indent="-228600" eaLnBrk="0" fontAlgn="base" hangingPunct="0">
              <a:lnSpc>
                <a:spcPct val="80000"/>
              </a:lnSpc>
              <a:spcBef>
                <a:spcPct val="0"/>
              </a:spcBef>
              <a:spcAft>
                <a:spcPct val="0"/>
              </a:spcAft>
              <a:defRPr sz="1600" b="1">
                <a:solidFill>
                  <a:schemeClr val="tx1"/>
                </a:solidFill>
                <a:latin typeface="Arial" charset="0"/>
              </a:defRPr>
            </a:lvl9pPr>
          </a:lstStyle>
          <a:p>
            <a:pPr algn="ctr" eaLnBrk="0" fontAlgn="base" hangingPunct="0">
              <a:lnSpc>
                <a:spcPct val="80000"/>
              </a:lnSpc>
              <a:spcBef>
                <a:spcPct val="0"/>
              </a:spcBef>
              <a:spcAft>
                <a:spcPct val="0"/>
              </a:spcAft>
            </a:pPr>
            <a:r>
              <a:rPr lang="en-US">
                <a:solidFill>
                  <a:prstClr val="black"/>
                </a:solidFill>
              </a:rPr>
              <a:t>Other Projects</a:t>
            </a:r>
          </a:p>
        </p:txBody>
      </p:sp>
      <p:sp>
        <p:nvSpPr>
          <p:cNvPr id="9" name="TextBox 10"/>
          <p:cNvSpPr txBox="1">
            <a:spLocks noChangeArrowheads="1"/>
          </p:cNvSpPr>
          <p:nvPr/>
        </p:nvSpPr>
        <p:spPr bwMode="auto">
          <a:xfrm>
            <a:off x="211138" y="3930650"/>
            <a:ext cx="17653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eaLnBrk="0" fontAlgn="base" hangingPunct="0">
              <a:lnSpc>
                <a:spcPct val="80000"/>
              </a:lnSpc>
              <a:spcBef>
                <a:spcPct val="0"/>
              </a:spcBef>
              <a:spcAft>
                <a:spcPct val="0"/>
              </a:spcAft>
              <a:defRPr sz="1600" b="1">
                <a:solidFill>
                  <a:schemeClr val="tx1"/>
                </a:solidFill>
                <a:latin typeface="Arial" charset="0"/>
              </a:defRPr>
            </a:lvl6pPr>
            <a:lvl7pPr marL="2971800" indent="-228600" eaLnBrk="0" fontAlgn="base" hangingPunct="0">
              <a:lnSpc>
                <a:spcPct val="80000"/>
              </a:lnSpc>
              <a:spcBef>
                <a:spcPct val="0"/>
              </a:spcBef>
              <a:spcAft>
                <a:spcPct val="0"/>
              </a:spcAft>
              <a:defRPr sz="1600" b="1">
                <a:solidFill>
                  <a:schemeClr val="tx1"/>
                </a:solidFill>
                <a:latin typeface="Arial" charset="0"/>
              </a:defRPr>
            </a:lvl7pPr>
            <a:lvl8pPr marL="3429000" indent="-228600" eaLnBrk="0" fontAlgn="base" hangingPunct="0">
              <a:lnSpc>
                <a:spcPct val="80000"/>
              </a:lnSpc>
              <a:spcBef>
                <a:spcPct val="0"/>
              </a:spcBef>
              <a:spcAft>
                <a:spcPct val="0"/>
              </a:spcAft>
              <a:defRPr sz="1600" b="1">
                <a:solidFill>
                  <a:schemeClr val="tx1"/>
                </a:solidFill>
                <a:latin typeface="Arial" charset="0"/>
              </a:defRPr>
            </a:lvl8pPr>
            <a:lvl9pPr marL="3886200" indent="-228600" eaLnBrk="0" fontAlgn="base" hangingPunct="0">
              <a:lnSpc>
                <a:spcPct val="80000"/>
              </a:lnSpc>
              <a:spcBef>
                <a:spcPct val="0"/>
              </a:spcBef>
              <a:spcAft>
                <a:spcPct val="0"/>
              </a:spcAft>
              <a:defRPr sz="1600" b="1">
                <a:solidFill>
                  <a:schemeClr val="tx1"/>
                </a:solidFill>
                <a:latin typeface="Arial" charset="0"/>
              </a:defRPr>
            </a:lvl9pPr>
          </a:lstStyle>
          <a:p>
            <a:pPr algn="ctr" eaLnBrk="0" fontAlgn="base" hangingPunct="0">
              <a:lnSpc>
                <a:spcPct val="80000"/>
              </a:lnSpc>
              <a:spcBef>
                <a:spcPct val="0"/>
              </a:spcBef>
              <a:spcAft>
                <a:spcPct val="0"/>
              </a:spcAft>
            </a:pPr>
            <a:r>
              <a:rPr lang="en-US">
                <a:solidFill>
                  <a:prstClr val="black"/>
                </a:solidFill>
              </a:rPr>
              <a:t>Other Project Managers</a:t>
            </a:r>
          </a:p>
        </p:txBody>
      </p:sp>
      <p:sp>
        <p:nvSpPr>
          <p:cNvPr id="10" name="TextBox 17"/>
          <p:cNvSpPr txBox="1">
            <a:spLocks noChangeArrowheads="1"/>
          </p:cNvSpPr>
          <p:nvPr/>
        </p:nvSpPr>
        <p:spPr bwMode="auto">
          <a:xfrm>
            <a:off x="231775" y="1457325"/>
            <a:ext cx="87233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eaLnBrk="0" fontAlgn="base" hangingPunct="0">
              <a:lnSpc>
                <a:spcPct val="80000"/>
              </a:lnSpc>
              <a:spcBef>
                <a:spcPct val="0"/>
              </a:spcBef>
              <a:spcAft>
                <a:spcPct val="0"/>
              </a:spcAft>
              <a:defRPr sz="1600" b="1">
                <a:solidFill>
                  <a:schemeClr val="tx1"/>
                </a:solidFill>
                <a:latin typeface="Arial" charset="0"/>
              </a:defRPr>
            </a:lvl6pPr>
            <a:lvl7pPr marL="2971800" indent="-228600" eaLnBrk="0" fontAlgn="base" hangingPunct="0">
              <a:lnSpc>
                <a:spcPct val="80000"/>
              </a:lnSpc>
              <a:spcBef>
                <a:spcPct val="0"/>
              </a:spcBef>
              <a:spcAft>
                <a:spcPct val="0"/>
              </a:spcAft>
              <a:defRPr sz="1600" b="1">
                <a:solidFill>
                  <a:schemeClr val="tx1"/>
                </a:solidFill>
                <a:latin typeface="Arial" charset="0"/>
              </a:defRPr>
            </a:lvl7pPr>
            <a:lvl8pPr marL="3429000" indent="-228600" eaLnBrk="0" fontAlgn="base" hangingPunct="0">
              <a:lnSpc>
                <a:spcPct val="80000"/>
              </a:lnSpc>
              <a:spcBef>
                <a:spcPct val="0"/>
              </a:spcBef>
              <a:spcAft>
                <a:spcPct val="0"/>
              </a:spcAft>
              <a:defRPr sz="1600" b="1">
                <a:solidFill>
                  <a:schemeClr val="tx1"/>
                </a:solidFill>
                <a:latin typeface="Arial" charset="0"/>
              </a:defRPr>
            </a:lvl8pPr>
            <a:lvl9pPr marL="3886200" indent="-228600" eaLnBrk="0" fontAlgn="base" hangingPunct="0">
              <a:lnSpc>
                <a:spcPct val="80000"/>
              </a:lnSpc>
              <a:spcBef>
                <a:spcPct val="0"/>
              </a:spcBef>
              <a:spcAft>
                <a:spcPct val="0"/>
              </a:spcAft>
              <a:defRPr sz="1600" b="1">
                <a:solidFill>
                  <a:schemeClr val="tx1"/>
                </a:solidFill>
                <a:latin typeface="Arial" charset="0"/>
              </a:defRPr>
            </a:lvl9pPr>
          </a:lstStyle>
          <a:p>
            <a:pPr eaLnBrk="0" fontAlgn="base" hangingPunct="0">
              <a:spcBef>
                <a:spcPct val="0"/>
              </a:spcBef>
              <a:spcAft>
                <a:spcPct val="0"/>
              </a:spcAft>
              <a:buFont typeface="Arial" charset="0"/>
              <a:buChar char="•"/>
            </a:pPr>
            <a:r>
              <a:rPr lang="en-US" sz="2000">
                <a:solidFill>
                  <a:prstClr val="black"/>
                </a:solidFill>
              </a:rPr>
              <a:t>Tools &amp; Techniques – Communication Requirements Analysis</a:t>
            </a:r>
          </a:p>
        </p:txBody>
      </p:sp>
      <p:sp>
        <p:nvSpPr>
          <p:cNvPr id="11" name="Down Arrow 19"/>
          <p:cNvSpPr>
            <a:spLocks noChangeArrowheads="1"/>
          </p:cNvSpPr>
          <p:nvPr/>
        </p:nvSpPr>
        <p:spPr bwMode="auto">
          <a:xfrm>
            <a:off x="3990975" y="2797175"/>
            <a:ext cx="182563" cy="698500"/>
          </a:xfrm>
          <a:prstGeom prst="downArrow">
            <a:avLst>
              <a:gd name="adj1" fmla="val 50000"/>
              <a:gd name="adj2" fmla="val 50040"/>
            </a:avLst>
          </a:prstGeom>
          <a:solidFill>
            <a:schemeClr val="accent1"/>
          </a:solidFill>
          <a:ln w="9525" algn="ctr">
            <a:solidFill>
              <a:schemeClr val="tx1"/>
            </a:solidFill>
            <a:round/>
            <a:headEnd/>
            <a:tailEnd/>
          </a:ln>
        </p:spPr>
        <p:txBody>
          <a:bodyPr/>
          <a:lstStyle/>
          <a:p>
            <a:pPr eaLnBrk="0" fontAlgn="base" hangingPunct="0">
              <a:lnSpc>
                <a:spcPct val="80000"/>
              </a:lnSpc>
              <a:spcBef>
                <a:spcPct val="0"/>
              </a:spcBef>
              <a:spcAft>
                <a:spcPct val="0"/>
              </a:spcAft>
            </a:pPr>
            <a:endParaRPr lang="en-US" sz="1600" b="1">
              <a:solidFill>
                <a:prstClr val="black"/>
              </a:solidFill>
            </a:endParaRPr>
          </a:p>
        </p:txBody>
      </p:sp>
      <p:sp>
        <p:nvSpPr>
          <p:cNvPr id="12" name="Down Arrow 20"/>
          <p:cNvSpPr>
            <a:spLocks noChangeArrowheads="1"/>
          </p:cNvSpPr>
          <p:nvPr/>
        </p:nvSpPr>
        <p:spPr bwMode="auto">
          <a:xfrm rot="10800000">
            <a:off x="4240213" y="2776538"/>
            <a:ext cx="182562" cy="700087"/>
          </a:xfrm>
          <a:prstGeom prst="downArrow">
            <a:avLst>
              <a:gd name="adj1" fmla="val 50000"/>
              <a:gd name="adj2" fmla="val 50154"/>
            </a:avLst>
          </a:prstGeom>
          <a:solidFill>
            <a:schemeClr val="accent1"/>
          </a:solidFill>
          <a:ln w="9525" algn="ctr">
            <a:solidFill>
              <a:schemeClr val="tx1"/>
            </a:solidFill>
            <a:round/>
            <a:headEnd/>
            <a:tailEnd/>
          </a:ln>
        </p:spPr>
        <p:txBody>
          <a:bodyPr/>
          <a:lstStyle/>
          <a:p>
            <a:pPr eaLnBrk="0" fontAlgn="base" hangingPunct="0">
              <a:lnSpc>
                <a:spcPct val="80000"/>
              </a:lnSpc>
              <a:spcBef>
                <a:spcPct val="0"/>
              </a:spcBef>
              <a:spcAft>
                <a:spcPct val="0"/>
              </a:spcAft>
            </a:pPr>
            <a:endParaRPr lang="en-US" sz="1600" b="1">
              <a:solidFill>
                <a:prstClr val="black"/>
              </a:solidFill>
            </a:endParaRPr>
          </a:p>
        </p:txBody>
      </p:sp>
      <p:sp>
        <p:nvSpPr>
          <p:cNvPr id="13" name="Down Arrow 21"/>
          <p:cNvSpPr>
            <a:spLocks noChangeArrowheads="1"/>
          </p:cNvSpPr>
          <p:nvPr/>
        </p:nvSpPr>
        <p:spPr bwMode="auto">
          <a:xfrm>
            <a:off x="4035425" y="4767263"/>
            <a:ext cx="184150" cy="700087"/>
          </a:xfrm>
          <a:prstGeom prst="downArrow">
            <a:avLst>
              <a:gd name="adj1" fmla="val 50000"/>
              <a:gd name="adj2" fmla="val 49722"/>
            </a:avLst>
          </a:prstGeom>
          <a:solidFill>
            <a:schemeClr val="accent1"/>
          </a:solidFill>
          <a:ln w="9525" algn="ctr">
            <a:solidFill>
              <a:schemeClr val="tx1"/>
            </a:solidFill>
            <a:round/>
            <a:headEnd/>
            <a:tailEnd/>
          </a:ln>
        </p:spPr>
        <p:txBody>
          <a:bodyPr/>
          <a:lstStyle/>
          <a:p>
            <a:pPr eaLnBrk="0" fontAlgn="base" hangingPunct="0">
              <a:lnSpc>
                <a:spcPct val="80000"/>
              </a:lnSpc>
              <a:spcBef>
                <a:spcPct val="0"/>
              </a:spcBef>
              <a:spcAft>
                <a:spcPct val="0"/>
              </a:spcAft>
            </a:pPr>
            <a:endParaRPr lang="en-US" sz="1600" b="1">
              <a:solidFill>
                <a:prstClr val="black"/>
              </a:solidFill>
            </a:endParaRPr>
          </a:p>
        </p:txBody>
      </p:sp>
      <p:sp>
        <p:nvSpPr>
          <p:cNvPr id="14" name="Down Arrow 22"/>
          <p:cNvSpPr>
            <a:spLocks noChangeArrowheads="1"/>
          </p:cNvSpPr>
          <p:nvPr/>
        </p:nvSpPr>
        <p:spPr bwMode="auto">
          <a:xfrm rot="10800000">
            <a:off x="4284663" y="4748213"/>
            <a:ext cx="182562" cy="698500"/>
          </a:xfrm>
          <a:prstGeom prst="downArrow">
            <a:avLst>
              <a:gd name="adj1" fmla="val 50000"/>
              <a:gd name="adj2" fmla="val 50040"/>
            </a:avLst>
          </a:prstGeom>
          <a:solidFill>
            <a:schemeClr val="accent1"/>
          </a:solidFill>
          <a:ln w="9525" algn="ctr">
            <a:solidFill>
              <a:schemeClr val="tx1"/>
            </a:solidFill>
            <a:round/>
            <a:headEnd/>
            <a:tailEnd/>
          </a:ln>
        </p:spPr>
        <p:txBody>
          <a:bodyPr/>
          <a:lstStyle/>
          <a:p>
            <a:pPr eaLnBrk="0" fontAlgn="base" hangingPunct="0">
              <a:lnSpc>
                <a:spcPct val="80000"/>
              </a:lnSpc>
              <a:spcBef>
                <a:spcPct val="0"/>
              </a:spcBef>
              <a:spcAft>
                <a:spcPct val="0"/>
              </a:spcAft>
            </a:pPr>
            <a:endParaRPr lang="en-US" sz="1600" b="1">
              <a:solidFill>
                <a:prstClr val="black"/>
              </a:solidFill>
            </a:endParaRPr>
          </a:p>
        </p:txBody>
      </p:sp>
      <p:sp>
        <p:nvSpPr>
          <p:cNvPr id="15" name="Down Arrow 23"/>
          <p:cNvSpPr>
            <a:spLocks noChangeArrowheads="1"/>
          </p:cNvSpPr>
          <p:nvPr/>
        </p:nvSpPr>
        <p:spPr bwMode="auto">
          <a:xfrm rot="5400000">
            <a:off x="5656263" y="3644900"/>
            <a:ext cx="179387" cy="1071563"/>
          </a:xfrm>
          <a:prstGeom prst="downArrow">
            <a:avLst>
              <a:gd name="adj1" fmla="val 50000"/>
              <a:gd name="adj2" fmla="val 49945"/>
            </a:avLst>
          </a:prstGeom>
          <a:solidFill>
            <a:schemeClr val="accent1"/>
          </a:solidFill>
          <a:ln w="9525" algn="ctr">
            <a:solidFill>
              <a:schemeClr val="tx1"/>
            </a:solidFill>
            <a:round/>
            <a:headEnd/>
            <a:tailEnd/>
          </a:ln>
        </p:spPr>
        <p:txBody>
          <a:bodyPr/>
          <a:lstStyle/>
          <a:p>
            <a:pPr eaLnBrk="0" fontAlgn="base" hangingPunct="0">
              <a:lnSpc>
                <a:spcPct val="80000"/>
              </a:lnSpc>
              <a:spcBef>
                <a:spcPct val="0"/>
              </a:spcBef>
              <a:spcAft>
                <a:spcPct val="0"/>
              </a:spcAft>
            </a:pPr>
            <a:endParaRPr lang="en-US" sz="1600" b="1">
              <a:solidFill>
                <a:prstClr val="black"/>
              </a:solidFill>
            </a:endParaRPr>
          </a:p>
        </p:txBody>
      </p:sp>
      <p:sp>
        <p:nvSpPr>
          <p:cNvPr id="16" name="Down Arrow 24"/>
          <p:cNvSpPr>
            <a:spLocks noChangeArrowheads="1"/>
          </p:cNvSpPr>
          <p:nvPr/>
        </p:nvSpPr>
        <p:spPr bwMode="auto">
          <a:xfrm rot="-5400000">
            <a:off x="5648326" y="3479800"/>
            <a:ext cx="177800" cy="1038225"/>
          </a:xfrm>
          <a:prstGeom prst="downArrow">
            <a:avLst>
              <a:gd name="adj1" fmla="val 50000"/>
              <a:gd name="adj2" fmla="val 49931"/>
            </a:avLst>
          </a:prstGeom>
          <a:solidFill>
            <a:schemeClr val="accent1"/>
          </a:solidFill>
          <a:ln w="9525" algn="ctr">
            <a:solidFill>
              <a:schemeClr val="tx1"/>
            </a:solidFill>
            <a:round/>
            <a:headEnd/>
            <a:tailEnd/>
          </a:ln>
        </p:spPr>
        <p:txBody>
          <a:bodyPr/>
          <a:lstStyle/>
          <a:p>
            <a:pPr eaLnBrk="0" fontAlgn="base" hangingPunct="0">
              <a:lnSpc>
                <a:spcPct val="80000"/>
              </a:lnSpc>
              <a:spcBef>
                <a:spcPct val="0"/>
              </a:spcBef>
              <a:spcAft>
                <a:spcPct val="0"/>
              </a:spcAft>
            </a:pPr>
            <a:endParaRPr lang="en-US" sz="1600" b="1">
              <a:solidFill>
                <a:prstClr val="black"/>
              </a:solidFill>
            </a:endParaRPr>
          </a:p>
        </p:txBody>
      </p:sp>
      <p:sp>
        <p:nvSpPr>
          <p:cNvPr id="17" name="Down Arrow 25"/>
          <p:cNvSpPr>
            <a:spLocks noChangeArrowheads="1"/>
          </p:cNvSpPr>
          <p:nvPr/>
        </p:nvSpPr>
        <p:spPr bwMode="auto">
          <a:xfrm rot="5400000">
            <a:off x="2452688" y="3711575"/>
            <a:ext cx="179387" cy="1071563"/>
          </a:xfrm>
          <a:prstGeom prst="downArrow">
            <a:avLst>
              <a:gd name="adj1" fmla="val 50000"/>
              <a:gd name="adj2" fmla="val 49945"/>
            </a:avLst>
          </a:prstGeom>
          <a:solidFill>
            <a:schemeClr val="accent1"/>
          </a:solidFill>
          <a:ln w="9525" algn="ctr">
            <a:solidFill>
              <a:schemeClr val="tx1"/>
            </a:solidFill>
            <a:round/>
            <a:headEnd/>
            <a:tailEnd/>
          </a:ln>
        </p:spPr>
        <p:txBody>
          <a:bodyPr/>
          <a:lstStyle/>
          <a:p>
            <a:pPr eaLnBrk="0" fontAlgn="base" hangingPunct="0">
              <a:lnSpc>
                <a:spcPct val="80000"/>
              </a:lnSpc>
              <a:spcBef>
                <a:spcPct val="0"/>
              </a:spcBef>
              <a:spcAft>
                <a:spcPct val="0"/>
              </a:spcAft>
            </a:pPr>
            <a:endParaRPr lang="en-US" sz="1600" b="1">
              <a:solidFill>
                <a:prstClr val="black"/>
              </a:solidFill>
            </a:endParaRPr>
          </a:p>
        </p:txBody>
      </p:sp>
      <p:sp>
        <p:nvSpPr>
          <p:cNvPr id="18" name="Down Arrow 26"/>
          <p:cNvSpPr>
            <a:spLocks noChangeArrowheads="1"/>
          </p:cNvSpPr>
          <p:nvPr/>
        </p:nvSpPr>
        <p:spPr bwMode="auto">
          <a:xfrm rot="-5400000">
            <a:off x="2443163" y="3546475"/>
            <a:ext cx="177800" cy="1038225"/>
          </a:xfrm>
          <a:prstGeom prst="downArrow">
            <a:avLst>
              <a:gd name="adj1" fmla="val 50000"/>
              <a:gd name="adj2" fmla="val 49931"/>
            </a:avLst>
          </a:prstGeom>
          <a:solidFill>
            <a:schemeClr val="accent1"/>
          </a:solidFill>
          <a:ln w="9525" algn="ctr">
            <a:solidFill>
              <a:schemeClr val="tx1"/>
            </a:solidFill>
            <a:round/>
            <a:headEnd/>
            <a:tailEnd/>
          </a:ln>
        </p:spPr>
        <p:txBody>
          <a:bodyPr/>
          <a:lstStyle/>
          <a:p>
            <a:pPr eaLnBrk="0" fontAlgn="base" hangingPunct="0">
              <a:lnSpc>
                <a:spcPct val="80000"/>
              </a:lnSpc>
              <a:spcBef>
                <a:spcPct val="0"/>
              </a:spcBef>
              <a:spcAft>
                <a:spcPct val="0"/>
              </a:spcAft>
            </a:pPr>
            <a:endParaRPr lang="en-US" sz="1600" b="1">
              <a:solidFill>
                <a:prstClr val="black"/>
              </a:solidFill>
            </a:endParaRPr>
          </a:p>
        </p:txBody>
      </p:sp>
      <p:pic>
        <p:nvPicPr>
          <p:cNvPr id="19"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5557267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3662" fill="hold"/>
                                        <p:tgtEl>
                                          <p:spTgt spid="19"/>
                                        </p:tgtEl>
                                      </p:cBhvr>
                                    </p:cmd>
                                  </p:childTnLst>
                                </p:cTn>
                              </p:par>
                            </p:childTnLst>
                          </p:cTn>
                        </p:par>
                      </p:childTnLst>
                    </p:cTn>
                  </p:par>
                </p:childTnLst>
              </p:cTn>
              <p:nextCondLst>
                <p:cond evt="onClick" delay="0">
                  <p:tgtEl>
                    <p:spTgt spid="19"/>
                  </p:tgtEl>
                </p:cond>
              </p:nextCondLst>
            </p:seq>
            <p:audio>
              <p:cMediaNode vol="80000">
                <p:cTn id="7" fill="hold" display="0">
                  <p:stCondLst>
                    <p:cond delay="indefinite"/>
                  </p:stCondLst>
                  <p:endCondLst>
                    <p:cond evt="onStopAudio" delay="0">
                      <p:tgtEl>
                        <p:sldTgt/>
                      </p:tgtEl>
                    </p:cond>
                  </p:endCondLst>
                </p:cTn>
                <p:tgtEl>
                  <p:spTgt spid="19"/>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73063" y="158750"/>
            <a:ext cx="7015162" cy="10810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Plan Communications</a:t>
            </a:r>
          </a:p>
        </p:txBody>
      </p:sp>
      <p:graphicFrame>
        <p:nvGraphicFramePr>
          <p:cNvPr id="3" name="Content Placeholder 5"/>
          <p:cNvGraphicFramePr>
            <a:graphicFrameLocks/>
          </p:cNvGraphicFramePr>
          <p:nvPr/>
        </p:nvGraphicFramePr>
        <p:xfrm>
          <a:off x="415925" y="3190875"/>
          <a:ext cx="8228013" cy="2792490"/>
        </p:xfrm>
        <a:graphic>
          <a:graphicData uri="http://schemas.openxmlformats.org/drawingml/2006/table">
            <a:tbl>
              <a:tblPr firstRow="1" bandRow="1">
                <a:tableStyleId>{7DF18680-E054-41AD-8BC1-D1AEF772440D}</a:tableStyleId>
              </a:tblPr>
              <a:tblGrid>
                <a:gridCol w="3251286"/>
                <a:gridCol w="4976727"/>
              </a:tblGrid>
              <a:tr h="365707">
                <a:tc>
                  <a:txBody>
                    <a:bodyPr/>
                    <a:lstStyle/>
                    <a:p>
                      <a:r>
                        <a:rPr lang="en-US" sz="1800" dirty="0" smtClean="0">
                          <a:solidFill>
                            <a:schemeClr val="tx1"/>
                          </a:solidFill>
                        </a:rPr>
                        <a:t>Communication Types</a:t>
                      </a:r>
                      <a:endParaRPr lang="en-US" sz="1800" dirty="0">
                        <a:solidFill>
                          <a:schemeClr val="tx1"/>
                        </a:solidFill>
                      </a:endParaRPr>
                    </a:p>
                  </a:txBody>
                  <a:tcPr marT="45701" marB="45701">
                    <a:solidFill>
                      <a:schemeClr val="accent1">
                        <a:lumMod val="60000"/>
                        <a:lumOff val="40000"/>
                      </a:schemeClr>
                    </a:solidFill>
                  </a:tcPr>
                </a:tc>
                <a:tc>
                  <a:txBody>
                    <a:bodyPr/>
                    <a:lstStyle/>
                    <a:p>
                      <a:r>
                        <a:rPr lang="en-US" sz="1800" dirty="0" smtClean="0">
                          <a:solidFill>
                            <a:schemeClr val="tx1"/>
                          </a:solidFill>
                        </a:rPr>
                        <a:t>When Used</a:t>
                      </a:r>
                      <a:endParaRPr lang="en-US" sz="1800" dirty="0">
                        <a:solidFill>
                          <a:schemeClr val="tx1"/>
                        </a:solidFill>
                      </a:endParaRPr>
                    </a:p>
                  </a:txBody>
                  <a:tcPr marT="45701" marB="45701">
                    <a:solidFill>
                      <a:schemeClr val="accent1">
                        <a:lumMod val="60000"/>
                        <a:lumOff val="40000"/>
                      </a:schemeClr>
                    </a:solidFill>
                  </a:tcPr>
                </a:tc>
              </a:tr>
              <a:tr h="640011">
                <a:tc>
                  <a:txBody>
                    <a:bodyPr/>
                    <a:lstStyle/>
                    <a:p>
                      <a:r>
                        <a:rPr lang="en-US" sz="1800" dirty="0" smtClean="0"/>
                        <a:t>Formal Written</a:t>
                      </a:r>
                      <a:endParaRPr lang="en-US" sz="1800" dirty="0"/>
                    </a:p>
                  </a:txBody>
                  <a:tcPr marT="45701" marB="45701"/>
                </a:tc>
                <a:tc>
                  <a:txBody>
                    <a:bodyPr/>
                    <a:lstStyle/>
                    <a:p>
                      <a:r>
                        <a:rPr lang="en-US" sz="1800" dirty="0" smtClean="0"/>
                        <a:t>Complex problems, project management plans, project charter</a:t>
                      </a:r>
                      <a:endParaRPr lang="en-US" sz="1800" dirty="0"/>
                    </a:p>
                  </a:txBody>
                  <a:tcPr marT="45701" marB="45701"/>
                </a:tc>
              </a:tr>
              <a:tr h="565032">
                <a:tc>
                  <a:txBody>
                    <a:bodyPr/>
                    <a:lstStyle/>
                    <a:p>
                      <a:r>
                        <a:rPr lang="en-US" sz="1800" dirty="0" smtClean="0"/>
                        <a:t>Formal Verbal</a:t>
                      </a:r>
                      <a:endParaRPr lang="en-US" sz="1800" dirty="0"/>
                    </a:p>
                  </a:txBody>
                  <a:tcPr marT="45701" marB="45701"/>
                </a:tc>
                <a:tc>
                  <a:txBody>
                    <a:bodyPr/>
                    <a:lstStyle/>
                    <a:p>
                      <a:r>
                        <a:rPr lang="en-US" sz="1800" dirty="0" smtClean="0"/>
                        <a:t>Presentations, speeches</a:t>
                      </a:r>
                      <a:endParaRPr lang="en-US" sz="1800" dirty="0"/>
                    </a:p>
                  </a:txBody>
                  <a:tcPr marT="45701" marB="45701"/>
                </a:tc>
              </a:tr>
              <a:tr h="581652">
                <a:tc>
                  <a:txBody>
                    <a:bodyPr/>
                    <a:lstStyle/>
                    <a:p>
                      <a:r>
                        <a:rPr lang="en-US" sz="1800" dirty="0" smtClean="0"/>
                        <a:t>Informal Written</a:t>
                      </a:r>
                      <a:endParaRPr lang="en-US" sz="1800" baseline="0" dirty="0" smtClean="0"/>
                    </a:p>
                  </a:txBody>
                  <a:tcPr marT="45701" marB="45701"/>
                </a:tc>
                <a:tc>
                  <a:txBody>
                    <a:bodyPr/>
                    <a:lstStyle/>
                    <a:p>
                      <a:r>
                        <a:rPr lang="en-US" sz="1800" baseline="0" dirty="0" smtClean="0"/>
                        <a:t>E-mail, handwritten notes</a:t>
                      </a:r>
                    </a:p>
                  </a:txBody>
                  <a:tcPr marT="45701" marB="45701"/>
                </a:tc>
              </a:tr>
              <a:tr h="6400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t>Informal Verbal</a:t>
                      </a:r>
                    </a:p>
                    <a:p>
                      <a:endParaRPr lang="en-US" sz="1800" dirty="0"/>
                    </a:p>
                  </a:txBody>
                  <a:tcPr marT="45701" marB="45701"/>
                </a:tc>
                <a:tc>
                  <a:txBody>
                    <a:bodyPr/>
                    <a:lstStyle/>
                    <a:p>
                      <a:r>
                        <a:rPr lang="en-US" sz="1800" dirty="0" smtClean="0"/>
                        <a:t>Meetings, conversations</a:t>
                      </a:r>
                      <a:endParaRPr lang="en-US" sz="1800" dirty="0"/>
                    </a:p>
                  </a:txBody>
                  <a:tcPr marT="45701" marB="45701"/>
                </a:tc>
              </a:tr>
            </a:tbl>
          </a:graphicData>
        </a:graphic>
      </p:graphicFrame>
      <p:sp>
        <p:nvSpPr>
          <p:cNvPr id="4" name="TextBox 4"/>
          <p:cNvSpPr txBox="1">
            <a:spLocks noChangeArrowheads="1"/>
          </p:cNvSpPr>
          <p:nvPr/>
        </p:nvSpPr>
        <p:spPr bwMode="auto">
          <a:xfrm>
            <a:off x="231775" y="1457325"/>
            <a:ext cx="872331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1600" b="1">
                <a:solidFill>
                  <a:schemeClr val="tx1"/>
                </a:solidFill>
                <a:latin typeface="Arial" charset="0"/>
              </a:defRPr>
            </a:lvl1pPr>
            <a:lvl2pPr marL="819150" indent="-3619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eaLnBrk="0" fontAlgn="base" hangingPunct="0">
              <a:lnSpc>
                <a:spcPct val="80000"/>
              </a:lnSpc>
              <a:spcBef>
                <a:spcPct val="0"/>
              </a:spcBef>
              <a:spcAft>
                <a:spcPct val="0"/>
              </a:spcAft>
              <a:defRPr sz="1600" b="1">
                <a:solidFill>
                  <a:schemeClr val="tx1"/>
                </a:solidFill>
                <a:latin typeface="Arial" charset="0"/>
              </a:defRPr>
            </a:lvl6pPr>
            <a:lvl7pPr marL="2971800" indent="-228600" eaLnBrk="0" fontAlgn="base" hangingPunct="0">
              <a:lnSpc>
                <a:spcPct val="80000"/>
              </a:lnSpc>
              <a:spcBef>
                <a:spcPct val="0"/>
              </a:spcBef>
              <a:spcAft>
                <a:spcPct val="0"/>
              </a:spcAft>
              <a:defRPr sz="1600" b="1">
                <a:solidFill>
                  <a:schemeClr val="tx1"/>
                </a:solidFill>
                <a:latin typeface="Arial" charset="0"/>
              </a:defRPr>
            </a:lvl7pPr>
            <a:lvl8pPr marL="3429000" indent="-228600" eaLnBrk="0" fontAlgn="base" hangingPunct="0">
              <a:lnSpc>
                <a:spcPct val="80000"/>
              </a:lnSpc>
              <a:spcBef>
                <a:spcPct val="0"/>
              </a:spcBef>
              <a:spcAft>
                <a:spcPct val="0"/>
              </a:spcAft>
              <a:defRPr sz="1600" b="1">
                <a:solidFill>
                  <a:schemeClr val="tx1"/>
                </a:solidFill>
                <a:latin typeface="Arial" charset="0"/>
              </a:defRPr>
            </a:lvl8pPr>
            <a:lvl9pPr marL="3886200" indent="-228600" eaLnBrk="0" fontAlgn="base" hangingPunct="0">
              <a:lnSpc>
                <a:spcPct val="80000"/>
              </a:lnSpc>
              <a:spcBef>
                <a:spcPct val="0"/>
              </a:spcBef>
              <a:spcAft>
                <a:spcPct val="0"/>
              </a:spcAft>
              <a:defRPr sz="1600" b="1">
                <a:solidFill>
                  <a:schemeClr val="tx1"/>
                </a:solidFill>
                <a:latin typeface="Arial" charset="0"/>
              </a:defRPr>
            </a:lvl9pPr>
          </a:lstStyle>
          <a:p>
            <a:pPr eaLnBrk="0" fontAlgn="base" hangingPunct="0">
              <a:spcBef>
                <a:spcPct val="0"/>
              </a:spcBef>
              <a:spcAft>
                <a:spcPct val="0"/>
              </a:spcAft>
              <a:buFont typeface="Arial" charset="0"/>
              <a:buChar char="•"/>
            </a:pPr>
            <a:r>
              <a:rPr lang="en-US" sz="2000">
                <a:solidFill>
                  <a:prstClr val="black"/>
                </a:solidFill>
              </a:rPr>
              <a:t>Tools &amp; Techniques – Communication Requirements Analysis</a:t>
            </a:r>
          </a:p>
          <a:p>
            <a:pPr eaLnBrk="0" fontAlgn="base" hangingPunct="0">
              <a:spcBef>
                <a:spcPct val="0"/>
              </a:spcBef>
              <a:spcAft>
                <a:spcPct val="0"/>
              </a:spcAft>
              <a:buFont typeface="Arial" charset="0"/>
              <a:buChar char="•"/>
            </a:pPr>
            <a:endParaRPr lang="en-AU" sz="2000">
              <a:solidFill>
                <a:prstClr val="black"/>
              </a:solidFill>
            </a:endParaRPr>
          </a:p>
          <a:p>
            <a:pPr lvl="1" eaLnBrk="0" fontAlgn="base" hangingPunct="0">
              <a:spcBef>
                <a:spcPct val="0"/>
              </a:spcBef>
              <a:spcAft>
                <a:spcPct val="0"/>
              </a:spcAft>
              <a:buFont typeface="Arial" charset="0"/>
              <a:buChar char="•"/>
            </a:pPr>
            <a:r>
              <a:rPr lang="en-AU" sz="2000">
                <a:solidFill>
                  <a:prstClr val="black"/>
                </a:solidFill>
              </a:rPr>
              <a:t>Determine the types of communication that will be used for particular situations.</a:t>
            </a:r>
            <a:endParaRPr lang="en-US" sz="2000">
              <a:solidFill>
                <a:prstClr val="black"/>
              </a:solidFill>
            </a:endParaRPr>
          </a:p>
        </p:txBody>
      </p:sp>
      <p:pic>
        <p:nvPicPr>
          <p:cNvPr id="5"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041740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1511"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73063" y="158750"/>
            <a:ext cx="7015162" cy="10810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Plan Communications</a:t>
            </a:r>
          </a:p>
        </p:txBody>
      </p:sp>
      <p:sp>
        <p:nvSpPr>
          <p:cNvPr id="3" name="TextBox 17"/>
          <p:cNvSpPr txBox="1">
            <a:spLocks noChangeArrowheads="1"/>
          </p:cNvSpPr>
          <p:nvPr/>
        </p:nvSpPr>
        <p:spPr bwMode="auto">
          <a:xfrm>
            <a:off x="231775" y="1457325"/>
            <a:ext cx="8723313"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1600" b="1">
                <a:solidFill>
                  <a:schemeClr val="tx1"/>
                </a:solidFill>
                <a:latin typeface="Arial" charset="0"/>
              </a:defRPr>
            </a:lvl1pPr>
            <a:lvl2pPr marL="819150" indent="-361950">
              <a:defRPr sz="1600" b="1">
                <a:solidFill>
                  <a:schemeClr val="tx1"/>
                </a:solidFill>
                <a:latin typeface="Arial" charset="0"/>
              </a:defRPr>
            </a:lvl2pPr>
            <a:lvl3pPr marL="1276350" indent="-361950">
              <a:defRPr sz="1600" b="1">
                <a:solidFill>
                  <a:schemeClr val="tx1"/>
                </a:solidFill>
                <a:latin typeface="Arial" charset="0"/>
              </a:defRPr>
            </a:lvl3pPr>
            <a:lvl4pPr marL="1733550" indent="-36195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eaLnBrk="0" fontAlgn="base" hangingPunct="0">
              <a:lnSpc>
                <a:spcPct val="80000"/>
              </a:lnSpc>
              <a:spcBef>
                <a:spcPct val="0"/>
              </a:spcBef>
              <a:spcAft>
                <a:spcPct val="0"/>
              </a:spcAft>
              <a:defRPr sz="1600" b="1">
                <a:solidFill>
                  <a:schemeClr val="tx1"/>
                </a:solidFill>
                <a:latin typeface="Arial" charset="0"/>
              </a:defRPr>
            </a:lvl6pPr>
            <a:lvl7pPr marL="2971800" indent="-228600" eaLnBrk="0" fontAlgn="base" hangingPunct="0">
              <a:lnSpc>
                <a:spcPct val="80000"/>
              </a:lnSpc>
              <a:spcBef>
                <a:spcPct val="0"/>
              </a:spcBef>
              <a:spcAft>
                <a:spcPct val="0"/>
              </a:spcAft>
              <a:defRPr sz="1600" b="1">
                <a:solidFill>
                  <a:schemeClr val="tx1"/>
                </a:solidFill>
                <a:latin typeface="Arial" charset="0"/>
              </a:defRPr>
            </a:lvl7pPr>
            <a:lvl8pPr marL="3429000" indent="-228600" eaLnBrk="0" fontAlgn="base" hangingPunct="0">
              <a:lnSpc>
                <a:spcPct val="80000"/>
              </a:lnSpc>
              <a:spcBef>
                <a:spcPct val="0"/>
              </a:spcBef>
              <a:spcAft>
                <a:spcPct val="0"/>
              </a:spcAft>
              <a:defRPr sz="1600" b="1">
                <a:solidFill>
                  <a:schemeClr val="tx1"/>
                </a:solidFill>
                <a:latin typeface="Arial" charset="0"/>
              </a:defRPr>
            </a:lvl8pPr>
            <a:lvl9pPr marL="3886200" indent="-228600" eaLnBrk="0" fontAlgn="base" hangingPunct="0">
              <a:lnSpc>
                <a:spcPct val="80000"/>
              </a:lnSpc>
              <a:spcBef>
                <a:spcPct val="0"/>
              </a:spcBef>
              <a:spcAft>
                <a:spcPct val="0"/>
              </a:spcAft>
              <a:defRPr sz="1600" b="1">
                <a:solidFill>
                  <a:schemeClr val="tx1"/>
                </a:solidFill>
                <a:latin typeface="Arial" charset="0"/>
              </a:defRPr>
            </a:lvl9pPr>
          </a:lstStyle>
          <a:p>
            <a:pPr eaLnBrk="0" fontAlgn="base" hangingPunct="0">
              <a:spcBef>
                <a:spcPct val="0"/>
              </a:spcBef>
              <a:spcAft>
                <a:spcPct val="0"/>
              </a:spcAft>
              <a:buFont typeface="Arial" charset="0"/>
              <a:buChar char="•"/>
            </a:pPr>
            <a:r>
              <a:rPr lang="en-US" sz="2000">
                <a:solidFill>
                  <a:prstClr val="black"/>
                </a:solidFill>
              </a:rPr>
              <a:t>Tools &amp; Techniques – Communication Technology</a:t>
            </a:r>
          </a:p>
          <a:p>
            <a:pPr lvl="1" eaLnBrk="0" fontAlgn="base" hangingPunct="0">
              <a:lnSpc>
                <a:spcPct val="150000"/>
              </a:lnSpc>
              <a:spcBef>
                <a:spcPct val="0"/>
              </a:spcBef>
              <a:spcAft>
                <a:spcPct val="0"/>
              </a:spcAft>
              <a:buFont typeface="Arial" charset="0"/>
              <a:buChar char="•"/>
            </a:pPr>
            <a:r>
              <a:rPr lang="en-AU" sz="2000">
                <a:solidFill>
                  <a:prstClr val="black"/>
                </a:solidFill>
              </a:rPr>
              <a:t>Methods used to transfer information.</a:t>
            </a:r>
          </a:p>
          <a:p>
            <a:pPr lvl="2" eaLnBrk="0" fontAlgn="base" hangingPunct="0">
              <a:lnSpc>
                <a:spcPct val="150000"/>
              </a:lnSpc>
              <a:spcBef>
                <a:spcPct val="0"/>
              </a:spcBef>
              <a:spcAft>
                <a:spcPct val="0"/>
              </a:spcAft>
              <a:buFont typeface="Arial" charset="0"/>
              <a:buChar char="•"/>
            </a:pPr>
            <a:r>
              <a:rPr lang="en-AU" sz="2000">
                <a:solidFill>
                  <a:prstClr val="black"/>
                </a:solidFill>
              </a:rPr>
              <a:t>Influencing factors</a:t>
            </a:r>
          </a:p>
          <a:p>
            <a:pPr lvl="3" eaLnBrk="0" fontAlgn="base" hangingPunct="0">
              <a:lnSpc>
                <a:spcPct val="150000"/>
              </a:lnSpc>
              <a:spcBef>
                <a:spcPct val="0"/>
              </a:spcBef>
              <a:spcAft>
                <a:spcPct val="0"/>
              </a:spcAft>
              <a:buFont typeface="Arial" charset="0"/>
              <a:buChar char="•"/>
            </a:pPr>
            <a:r>
              <a:rPr lang="en-AU" sz="2000">
                <a:solidFill>
                  <a:prstClr val="black"/>
                </a:solidFill>
              </a:rPr>
              <a:t>Urgency of the need for information</a:t>
            </a:r>
          </a:p>
          <a:p>
            <a:pPr lvl="3" eaLnBrk="0" fontAlgn="base" hangingPunct="0">
              <a:lnSpc>
                <a:spcPct val="150000"/>
              </a:lnSpc>
              <a:spcBef>
                <a:spcPct val="0"/>
              </a:spcBef>
              <a:spcAft>
                <a:spcPct val="0"/>
              </a:spcAft>
              <a:buFont typeface="Arial" charset="0"/>
              <a:buChar char="•"/>
            </a:pPr>
            <a:r>
              <a:rPr lang="en-AU" sz="2000">
                <a:solidFill>
                  <a:prstClr val="black"/>
                </a:solidFill>
              </a:rPr>
              <a:t>Availability of technology</a:t>
            </a:r>
          </a:p>
          <a:p>
            <a:pPr lvl="3" eaLnBrk="0" fontAlgn="base" hangingPunct="0">
              <a:lnSpc>
                <a:spcPct val="150000"/>
              </a:lnSpc>
              <a:spcBef>
                <a:spcPct val="0"/>
              </a:spcBef>
              <a:spcAft>
                <a:spcPct val="0"/>
              </a:spcAft>
              <a:buFont typeface="Arial" charset="0"/>
              <a:buChar char="•"/>
            </a:pPr>
            <a:r>
              <a:rPr lang="en-AU" sz="2000">
                <a:solidFill>
                  <a:prstClr val="black"/>
                </a:solidFill>
              </a:rPr>
              <a:t>Expected project staffing</a:t>
            </a:r>
          </a:p>
          <a:p>
            <a:pPr lvl="3" eaLnBrk="0" fontAlgn="base" hangingPunct="0">
              <a:lnSpc>
                <a:spcPct val="150000"/>
              </a:lnSpc>
              <a:spcBef>
                <a:spcPct val="0"/>
              </a:spcBef>
              <a:spcAft>
                <a:spcPct val="0"/>
              </a:spcAft>
              <a:buFont typeface="Arial" charset="0"/>
              <a:buChar char="•"/>
            </a:pPr>
            <a:r>
              <a:rPr lang="en-AU" sz="2000">
                <a:solidFill>
                  <a:prstClr val="black"/>
                </a:solidFill>
              </a:rPr>
              <a:t>Duration of the project</a:t>
            </a:r>
          </a:p>
          <a:p>
            <a:pPr lvl="3" eaLnBrk="0" fontAlgn="base" hangingPunct="0">
              <a:lnSpc>
                <a:spcPct val="150000"/>
              </a:lnSpc>
              <a:spcBef>
                <a:spcPct val="0"/>
              </a:spcBef>
              <a:spcAft>
                <a:spcPct val="0"/>
              </a:spcAft>
              <a:buFont typeface="Arial" charset="0"/>
              <a:buChar char="•"/>
            </a:pPr>
            <a:r>
              <a:rPr lang="en-AU" sz="2000">
                <a:solidFill>
                  <a:prstClr val="black"/>
                </a:solidFill>
              </a:rPr>
              <a:t>Project environment</a:t>
            </a:r>
            <a:endParaRPr lang="en-US" sz="2000">
              <a:solidFill>
                <a:prstClr val="black"/>
              </a:solidFill>
            </a:endParaRPr>
          </a:p>
        </p:txBody>
      </p:sp>
      <p:pic>
        <p:nvPicPr>
          <p:cNvPr id="4"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1594837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622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txBox="1">
            <a:spLocks noGrp="1"/>
          </p:cNvSpPr>
          <p:nvPr/>
        </p:nvSpPr>
        <p:spPr bwMode="auto">
          <a:xfrm>
            <a:off x="7269163" y="6526213"/>
            <a:ext cx="1693862"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eaLnBrk="0" fontAlgn="base" hangingPunct="0">
              <a:lnSpc>
                <a:spcPct val="80000"/>
              </a:lnSpc>
              <a:spcBef>
                <a:spcPct val="0"/>
              </a:spcBef>
              <a:spcAft>
                <a:spcPct val="0"/>
              </a:spcAft>
              <a:defRPr sz="1600" b="1">
                <a:solidFill>
                  <a:schemeClr val="tx1"/>
                </a:solidFill>
                <a:latin typeface="Arial" charset="0"/>
              </a:defRPr>
            </a:lvl6pPr>
            <a:lvl7pPr marL="2971800" indent="-228600" eaLnBrk="0" fontAlgn="base" hangingPunct="0">
              <a:lnSpc>
                <a:spcPct val="80000"/>
              </a:lnSpc>
              <a:spcBef>
                <a:spcPct val="0"/>
              </a:spcBef>
              <a:spcAft>
                <a:spcPct val="0"/>
              </a:spcAft>
              <a:defRPr sz="1600" b="1">
                <a:solidFill>
                  <a:schemeClr val="tx1"/>
                </a:solidFill>
                <a:latin typeface="Arial" charset="0"/>
              </a:defRPr>
            </a:lvl7pPr>
            <a:lvl8pPr marL="3429000" indent="-228600" eaLnBrk="0" fontAlgn="base" hangingPunct="0">
              <a:lnSpc>
                <a:spcPct val="80000"/>
              </a:lnSpc>
              <a:spcBef>
                <a:spcPct val="0"/>
              </a:spcBef>
              <a:spcAft>
                <a:spcPct val="0"/>
              </a:spcAft>
              <a:defRPr sz="1600" b="1">
                <a:solidFill>
                  <a:schemeClr val="tx1"/>
                </a:solidFill>
                <a:latin typeface="Arial" charset="0"/>
              </a:defRPr>
            </a:lvl8pPr>
            <a:lvl9pPr marL="3886200" indent="-228600" eaLnBrk="0" fontAlgn="base" hangingPunct="0">
              <a:lnSpc>
                <a:spcPct val="80000"/>
              </a:lnSpc>
              <a:spcBef>
                <a:spcPct val="0"/>
              </a:spcBef>
              <a:spcAft>
                <a:spcPct val="0"/>
              </a:spcAft>
              <a:defRPr sz="1600" b="1">
                <a:solidFill>
                  <a:schemeClr val="tx1"/>
                </a:solidFill>
                <a:latin typeface="Arial" charset="0"/>
              </a:defRPr>
            </a:lvl9pPr>
          </a:lstStyle>
          <a:p>
            <a:pPr algn="r" eaLnBrk="0" fontAlgn="base" hangingPunct="0">
              <a:lnSpc>
                <a:spcPct val="80000"/>
              </a:lnSpc>
              <a:spcBef>
                <a:spcPct val="0"/>
              </a:spcBef>
              <a:spcAft>
                <a:spcPct val="0"/>
              </a:spcAft>
            </a:pPr>
            <a:fld id="{670113EF-171B-444C-AA0A-7EB97AB3B36A}" type="slidenum">
              <a:rPr lang="en-GB" sz="1000" b="0">
                <a:solidFill>
                  <a:prstClr val="black"/>
                </a:solidFill>
              </a:rPr>
              <a:pPr algn="r" eaLnBrk="0" fontAlgn="base" hangingPunct="0">
                <a:lnSpc>
                  <a:spcPct val="80000"/>
                </a:lnSpc>
                <a:spcBef>
                  <a:spcPct val="0"/>
                </a:spcBef>
                <a:spcAft>
                  <a:spcPct val="0"/>
                </a:spcAft>
              </a:pPr>
              <a:t>24</a:t>
            </a:fld>
            <a:endParaRPr lang="en-GB" sz="1000" b="0">
              <a:solidFill>
                <a:prstClr val="black"/>
              </a:solidFill>
            </a:endParaRPr>
          </a:p>
        </p:txBody>
      </p:sp>
      <p:sp>
        <p:nvSpPr>
          <p:cNvPr id="4" name="Rectangle 3"/>
          <p:cNvSpPr>
            <a:spLocks noChangeArrowheads="1"/>
          </p:cNvSpPr>
          <p:nvPr/>
        </p:nvSpPr>
        <p:spPr bwMode="auto">
          <a:xfrm>
            <a:off x="642938" y="980728"/>
            <a:ext cx="7772400" cy="5293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54013" indent="-354013" eaLnBrk="0" fontAlgn="base" hangingPunct="0">
              <a:spcBef>
                <a:spcPct val="0"/>
              </a:spcBef>
              <a:spcAft>
                <a:spcPct val="0"/>
              </a:spcAft>
              <a:buFontTx/>
              <a:buChar char="•"/>
            </a:pPr>
            <a:r>
              <a:rPr lang="en-US" sz="2800" b="1" dirty="0">
                <a:solidFill>
                  <a:prstClr val="black"/>
                </a:solidFill>
              </a:rPr>
              <a:t>Tools &amp; Techniques – Interpersonal Skills</a:t>
            </a:r>
          </a:p>
          <a:p>
            <a:pPr marL="354013" indent="-354013" eaLnBrk="0" fontAlgn="base" hangingPunct="0">
              <a:spcBef>
                <a:spcPct val="20000"/>
              </a:spcBef>
              <a:spcAft>
                <a:spcPct val="0"/>
              </a:spcAft>
              <a:buClr>
                <a:prstClr val="black"/>
              </a:buClr>
              <a:buFontTx/>
              <a:buChar char="•"/>
            </a:pPr>
            <a:endParaRPr lang="en-AU" sz="1600" b="1" dirty="0">
              <a:solidFill>
                <a:prstClr val="black"/>
              </a:solidFill>
            </a:endParaRPr>
          </a:p>
          <a:p>
            <a:pPr marL="354013" indent="-354013" eaLnBrk="0" fontAlgn="base" hangingPunct="0">
              <a:spcBef>
                <a:spcPct val="20000"/>
              </a:spcBef>
              <a:spcAft>
                <a:spcPct val="0"/>
              </a:spcAft>
              <a:buClr>
                <a:prstClr val="black"/>
              </a:buClr>
              <a:buFontTx/>
              <a:buChar char="•"/>
            </a:pPr>
            <a:r>
              <a:rPr lang="en-AU" sz="1600" b="1" dirty="0">
                <a:solidFill>
                  <a:prstClr val="black"/>
                </a:solidFill>
                <a:hlinkClick r:id="rId4"/>
              </a:rPr>
              <a:t>Active Listening</a:t>
            </a:r>
            <a:r>
              <a:rPr lang="en-AU" sz="1600" dirty="0">
                <a:solidFill>
                  <a:prstClr val="black"/>
                </a:solidFill>
              </a:rPr>
              <a:t>: the receiver confirms listening by nodding, eye contact and asking questions for clarification.</a:t>
            </a:r>
          </a:p>
          <a:p>
            <a:pPr marL="354013" indent="-354013" eaLnBrk="0" fontAlgn="base" hangingPunct="0">
              <a:spcBef>
                <a:spcPct val="20000"/>
              </a:spcBef>
              <a:spcAft>
                <a:spcPct val="0"/>
              </a:spcAft>
              <a:buClr>
                <a:prstClr val="black"/>
              </a:buClr>
              <a:buFontTx/>
              <a:buChar char="•"/>
            </a:pPr>
            <a:r>
              <a:rPr lang="en-AU" sz="1600" b="1" dirty="0">
                <a:solidFill>
                  <a:prstClr val="black"/>
                </a:solidFill>
                <a:hlinkClick r:id="rId5"/>
              </a:rPr>
              <a:t>Effective Listening</a:t>
            </a:r>
            <a:r>
              <a:rPr lang="en-AU" sz="1600" dirty="0">
                <a:solidFill>
                  <a:prstClr val="black"/>
                </a:solidFill>
              </a:rPr>
              <a:t>: the receiver attentively watches the sender to observe physical gestures and facial expressions. In addition, the receiver contemplates responses, asks pertinent questions, repeats or summarizes what the sender has sent and provides feedback.</a:t>
            </a:r>
          </a:p>
          <a:p>
            <a:pPr marL="354013" indent="-354013" eaLnBrk="0" fontAlgn="base" hangingPunct="0">
              <a:spcBef>
                <a:spcPct val="20000"/>
              </a:spcBef>
              <a:spcAft>
                <a:spcPct val="0"/>
              </a:spcAft>
              <a:buClr>
                <a:prstClr val="black"/>
              </a:buClr>
              <a:buFontTx/>
              <a:buChar char="•"/>
            </a:pPr>
            <a:r>
              <a:rPr lang="en-AU" sz="1600" b="1" dirty="0">
                <a:solidFill>
                  <a:prstClr val="black"/>
                </a:solidFill>
                <a:hlinkClick r:id="rId6"/>
              </a:rPr>
              <a:t>Feedback</a:t>
            </a:r>
            <a:r>
              <a:rPr lang="en-AU" sz="1600" dirty="0">
                <a:solidFill>
                  <a:prstClr val="black"/>
                </a:solidFill>
              </a:rPr>
              <a:t>: affirming understanding and providing information.</a:t>
            </a:r>
          </a:p>
          <a:p>
            <a:pPr marL="354013" indent="-354013" eaLnBrk="0" fontAlgn="base" hangingPunct="0">
              <a:spcBef>
                <a:spcPct val="20000"/>
              </a:spcBef>
              <a:spcAft>
                <a:spcPct val="0"/>
              </a:spcAft>
              <a:buClr>
                <a:prstClr val="black"/>
              </a:buClr>
              <a:buFontTx/>
              <a:buChar char="•"/>
            </a:pPr>
            <a:r>
              <a:rPr lang="en-AU" sz="1600" b="1" dirty="0">
                <a:solidFill>
                  <a:prstClr val="black"/>
                </a:solidFill>
                <a:hlinkClick r:id="rId7"/>
              </a:rPr>
              <a:t>Noise</a:t>
            </a:r>
            <a:r>
              <a:rPr lang="en-AU" sz="1600" dirty="0">
                <a:solidFill>
                  <a:prstClr val="black"/>
                </a:solidFill>
              </a:rPr>
              <a:t>: anything that compromises the original meaning of the message.</a:t>
            </a:r>
          </a:p>
          <a:p>
            <a:pPr marL="354013" indent="-354013" eaLnBrk="0" fontAlgn="base" hangingPunct="0">
              <a:spcBef>
                <a:spcPct val="20000"/>
              </a:spcBef>
              <a:spcAft>
                <a:spcPct val="0"/>
              </a:spcAft>
              <a:buClr>
                <a:prstClr val="black"/>
              </a:buClr>
              <a:buFontTx/>
              <a:buChar char="•"/>
            </a:pPr>
            <a:r>
              <a:rPr lang="en-AU" sz="1600" b="1" dirty="0">
                <a:solidFill>
                  <a:prstClr val="black"/>
                </a:solidFill>
                <a:hlinkClick r:id="rId8"/>
              </a:rPr>
              <a:t>Nonverbal Communication</a:t>
            </a:r>
            <a:r>
              <a:rPr lang="en-AU" sz="1600" dirty="0">
                <a:solidFill>
                  <a:prstClr val="black"/>
                </a:solidFill>
              </a:rPr>
              <a:t>: about 55% of all communication, based on what is commonly called body language.</a:t>
            </a:r>
          </a:p>
          <a:p>
            <a:pPr marL="354013" indent="-354013" eaLnBrk="0" fontAlgn="base" hangingPunct="0">
              <a:spcBef>
                <a:spcPct val="20000"/>
              </a:spcBef>
              <a:spcAft>
                <a:spcPct val="0"/>
              </a:spcAft>
              <a:buClr>
                <a:prstClr val="black"/>
              </a:buClr>
              <a:buFontTx/>
              <a:buChar char="•"/>
            </a:pPr>
            <a:r>
              <a:rPr lang="en-AU" sz="1600" b="1" dirty="0" err="1">
                <a:solidFill>
                  <a:prstClr val="black"/>
                </a:solidFill>
                <a:hlinkClick r:id="rId9"/>
              </a:rPr>
              <a:t>Paralingual</a:t>
            </a:r>
            <a:r>
              <a:rPr lang="en-AU" sz="1600" b="1" dirty="0">
                <a:solidFill>
                  <a:prstClr val="black"/>
                </a:solidFill>
                <a:hlinkClick r:id="rId9"/>
              </a:rPr>
              <a:t> Communication</a:t>
            </a:r>
            <a:r>
              <a:rPr lang="en-AU" sz="1600" dirty="0">
                <a:solidFill>
                  <a:prstClr val="black"/>
                </a:solidFill>
              </a:rPr>
              <a:t>: optional vocal effects, the tone of voice that may help communicate meaning or the use of manner of speaking to communicate particular meanings.</a:t>
            </a:r>
          </a:p>
          <a:p>
            <a:pPr marL="354013" indent="-354013" eaLnBrk="0" fontAlgn="base" hangingPunct="0">
              <a:spcBef>
                <a:spcPct val="20000"/>
              </a:spcBef>
              <a:spcAft>
                <a:spcPct val="0"/>
              </a:spcAft>
              <a:buClr>
                <a:prstClr val="black"/>
              </a:buClr>
              <a:buFontTx/>
              <a:buChar char="•"/>
            </a:pPr>
            <a:endParaRPr lang="en-AU" sz="3200" dirty="0">
              <a:solidFill>
                <a:prstClr val="black"/>
              </a:solidFill>
            </a:endParaRPr>
          </a:p>
        </p:txBody>
      </p:sp>
      <p:sp>
        <p:nvSpPr>
          <p:cNvPr id="5" name="Rectangle 2"/>
          <p:cNvSpPr txBox="1">
            <a:spLocks noChangeArrowheads="1"/>
          </p:cNvSpPr>
          <p:nvPr/>
        </p:nvSpPr>
        <p:spPr>
          <a:xfrm>
            <a:off x="373063" y="158750"/>
            <a:ext cx="7015162" cy="10810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Plan Communications</a:t>
            </a:r>
          </a:p>
        </p:txBody>
      </p:sp>
      <p:pic>
        <p:nvPicPr>
          <p:cNvPr id="3"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2247276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738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73063" y="158750"/>
            <a:ext cx="7015162" cy="10810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Plan Communications</a:t>
            </a:r>
          </a:p>
        </p:txBody>
      </p:sp>
      <p:sp>
        <p:nvSpPr>
          <p:cNvPr id="3" name="AutoShape 16"/>
          <p:cNvSpPr>
            <a:spLocks noChangeArrowheads="1"/>
          </p:cNvSpPr>
          <p:nvPr/>
        </p:nvSpPr>
        <p:spPr bwMode="auto">
          <a:xfrm rot="-1491069">
            <a:off x="1963738" y="2189163"/>
            <a:ext cx="1377950" cy="831850"/>
          </a:xfrm>
          <a:prstGeom prst="rightArrow">
            <a:avLst>
              <a:gd name="adj1" fmla="val 50000"/>
              <a:gd name="adj2" fmla="val 41412"/>
            </a:avLst>
          </a:prstGeom>
          <a:solidFill>
            <a:schemeClr val="bg1"/>
          </a:solidFill>
          <a:ln w="9525" algn="ctr">
            <a:solidFill>
              <a:schemeClr val="bg2"/>
            </a:solidFill>
            <a:miter lim="800000"/>
            <a:headEnd/>
            <a:tailEnd/>
          </a:ln>
        </p:spPr>
        <p:txBody>
          <a:bodyPr wrap="none" anchor="ctr">
            <a:spAutoFit/>
          </a:bodyPr>
          <a:lstStyle/>
          <a:p>
            <a:pPr algn="ctr" eaLnBrk="0" fontAlgn="base" hangingPunct="0">
              <a:lnSpc>
                <a:spcPct val="80000"/>
              </a:lnSpc>
              <a:spcBef>
                <a:spcPct val="0"/>
              </a:spcBef>
              <a:spcAft>
                <a:spcPct val="0"/>
              </a:spcAft>
            </a:pPr>
            <a:r>
              <a:rPr lang="en-AU" sz="2400" b="1">
                <a:solidFill>
                  <a:prstClr val="black"/>
                </a:solidFill>
              </a:rPr>
              <a:t>Encode</a:t>
            </a:r>
          </a:p>
        </p:txBody>
      </p:sp>
      <p:sp>
        <p:nvSpPr>
          <p:cNvPr id="4" name="Text Box 18"/>
          <p:cNvSpPr txBox="1">
            <a:spLocks noChangeArrowheads="1"/>
          </p:cNvSpPr>
          <p:nvPr/>
        </p:nvSpPr>
        <p:spPr bwMode="auto">
          <a:xfrm>
            <a:off x="3622675" y="2065338"/>
            <a:ext cx="135731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eaLnBrk="0" fontAlgn="base" hangingPunct="0">
              <a:lnSpc>
                <a:spcPct val="80000"/>
              </a:lnSpc>
              <a:spcBef>
                <a:spcPct val="0"/>
              </a:spcBef>
              <a:spcAft>
                <a:spcPct val="0"/>
              </a:spcAft>
              <a:defRPr sz="1600" b="1">
                <a:solidFill>
                  <a:schemeClr val="tx1"/>
                </a:solidFill>
                <a:latin typeface="Arial" charset="0"/>
              </a:defRPr>
            </a:lvl6pPr>
            <a:lvl7pPr marL="2971800" indent="-228600" eaLnBrk="0" fontAlgn="base" hangingPunct="0">
              <a:lnSpc>
                <a:spcPct val="80000"/>
              </a:lnSpc>
              <a:spcBef>
                <a:spcPct val="0"/>
              </a:spcBef>
              <a:spcAft>
                <a:spcPct val="0"/>
              </a:spcAft>
              <a:defRPr sz="1600" b="1">
                <a:solidFill>
                  <a:schemeClr val="tx1"/>
                </a:solidFill>
                <a:latin typeface="Arial" charset="0"/>
              </a:defRPr>
            </a:lvl7pPr>
            <a:lvl8pPr marL="3429000" indent="-228600" eaLnBrk="0" fontAlgn="base" hangingPunct="0">
              <a:lnSpc>
                <a:spcPct val="80000"/>
              </a:lnSpc>
              <a:spcBef>
                <a:spcPct val="0"/>
              </a:spcBef>
              <a:spcAft>
                <a:spcPct val="0"/>
              </a:spcAft>
              <a:defRPr sz="1600" b="1">
                <a:solidFill>
                  <a:schemeClr val="tx1"/>
                </a:solidFill>
                <a:latin typeface="Arial" charset="0"/>
              </a:defRPr>
            </a:lvl8pPr>
            <a:lvl9pPr marL="3886200" indent="-228600" eaLnBrk="0" fontAlgn="base" hangingPunct="0">
              <a:lnSpc>
                <a:spcPct val="80000"/>
              </a:lnSpc>
              <a:spcBef>
                <a:spcPct val="0"/>
              </a:spcBef>
              <a:spcAft>
                <a:spcPct val="0"/>
              </a:spcAft>
              <a:defRPr sz="1600" b="1">
                <a:solidFill>
                  <a:schemeClr val="tx1"/>
                </a:solidFill>
                <a:latin typeface="Arial" charset="0"/>
              </a:defRPr>
            </a:lvl9pPr>
          </a:lstStyle>
          <a:p>
            <a:pPr algn="ctr" eaLnBrk="0" fontAlgn="base" hangingPunct="0">
              <a:lnSpc>
                <a:spcPct val="80000"/>
              </a:lnSpc>
              <a:spcBef>
                <a:spcPct val="50000"/>
              </a:spcBef>
              <a:spcAft>
                <a:spcPct val="0"/>
              </a:spcAft>
            </a:pPr>
            <a:r>
              <a:rPr lang="en-AU" sz="1800">
                <a:solidFill>
                  <a:prstClr val="black"/>
                </a:solidFill>
              </a:rPr>
              <a:t>Message</a:t>
            </a:r>
          </a:p>
        </p:txBody>
      </p:sp>
      <p:sp>
        <p:nvSpPr>
          <p:cNvPr id="5" name="AutoShape 21"/>
          <p:cNvSpPr>
            <a:spLocks noChangeArrowheads="1"/>
          </p:cNvSpPr>
          <p:nvPr/>
        </p:nvSpPr>
        <p:spPr bwMode="auto">
          <a:xfrm rot="1814456" flipV="1">
            <a:off x="5124450" y="2143125"/>
            <a:ext cx="1397000" cy="831850"/>
          </a:xfrm>
          <a:prstGeom prst="rightArrow">
            <a:avLst>
              <a:gd name="adj1" fmla="val 50000"/>
              <a:gd name="adj2" fmla="val 41985"/>
            </a:avLst>
          </a:prstGeom>
          <a:solidFill>
            <a:schemeClr val="bg1"/>
          </a:solidFill>
          <a:ln w="9525" algn="ctr">
            <a:solidFill>
              <a:schemeClr val="bg2"/>
            </a:solidFill>
            <a:miter lim="800000"/>
            <a:headEnd/>
            <a:tailEnd/>
          </a:ln>
        </p:spPr>
        <p:txBody>
          <a:bodyPr rot="10800000" wrap="none" anchor="ctr">
            <a:spAutoFit/>
          </a:bodyPr>
          <a:lstStyle/>
          <a:p>
            <a:pPr algn="ctr" eaLnBrk="0" fontAlgn="base" hangingPunct="0">
              <a:lnSpc>
                <a:spcPct val="80000"/>
              </a:lnSpc>
              <a:spcBef>
                <a:spcPct val="0"/>
              </a:spcBef>
              <a:spcAft>
                <a:spcPct val="0"/>
              </a:spcAft>
            </a:pPr>
            <a:r>
              <a:rPr lang="en-AU" sz="2400" b="1">
                <a:solidFill>
                  <a:prstClr val="black"/>
                </a:solidFill>
              </a:rPr>
              <a:t>Decode</a:t>
            </a:r>
          </a:p>
        </p:txBody>
      </p:sp>
      <p:grpSp>
        <p:nvGrpSpPr>
          <p:cNvPr id="6" name="Group 19"/>
          <p:cNvGrpSpPr>
            <a:grpSpLocks/>
          </p:cNvGrpSpPr>
          <p:nvPr/>
        </p:nvGrpSpPr>
        <p:grpSpPr bwMode="auto">
          <a:xfrm>
            <a:off x="2981325" y="4008438"/>
            <a:ext cx="3990975" cy="1155700"/>
            <a:chOff x="2981325" y="4008438"/>
            <a:chExt cx="3990975" cy="1155700"/>
          </a:xfrm>
        </p:grpSpPr>
        <p:sp>
          <p:nvSpPr>
            <p:cNvPr id="7" name="AutoShape 23"/>
            <p:cNvSpPr>
              <a:spLocks noChangeArrowheads="1"/>
            </p:cNvSpPr>
            <p:nvPr/>
          </p:nvSpPr>
          <p:spPr bwMode="auto">
            <a:xfrm rot="9368588">
              <a:off x="5594350" y="4008438"/>
              <a:ext cx="1377950" cy="831850"/>
            </a:xfrm>
            <a:prstGeom prst="rightArrow">
              <a:avLst>
                <a:gd name="adj1" fmla="val 50000"/>
                <a:gd name="adj2" fmla="val 41412"/>
              </a:avLst>
            </a:prstGeom>
            <a:solidFill>
              <a:schemeClr val="bg1"/>
            </a:solidFill>
            <a:ln w="9525" algn="ctr">
              <a:solidFill>
                <a:schemeClr val="bg2"/>
              </a:solidFill>
              <a:miter lim="800000"/>
              <a:headEnd/>
              <a:tailEnd/>
            </a:ln>
          </p:spPr>
          <p:txBody>
            <a:bodyPr rot="10800000" wrap="none" anchor="ctr">
              <a:spAutoFit/>
            </a:bodyPr>
            <a:lstStyle/>
            <a:p>
              <a:pPr algn="ctr" eaLnBrk="0" fontAlgn="base" hangingPunct="0">
                <a:lnSpc>
                  <a:spcPct val="80000"/>
                </a:lnSpc>
                <a:spcBef>
                  <a:spcPct val="0"/>
                </a:spcBef>
                <a:spcAft>
                  <a:spcPct val="0"/>
                </a:spcAft>
              </a:pPr>
              <a:r>
                <a:rPr lang="en-AU" sz="2400" b="1">
                  <a:solidFill>
                    <a:prstClr val="black"/>
                  </a:solidFill>
                </a:rPr>
                <a:t>Encode</a:t>
              </a:r>
            </a:p>
          </p:txBody>
        </p:sp>
        <p:sp>
          <p:nvSpPr>
            <p:cNvPr id="8" name="Text Box 24"/>
            <p:cNvSpPr txBox="1">
              <a:spLocks noChangeArrowheads="1"/>
            </p:cNvSpPr>
            <p:nvPr/>
          </p:nvSpPr>
          <p:spPr bwMode="auto">
            <a:xfrm>
              <a:off x="2981325" y="4849813"/>
              <a:ext cx="327501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eaLnBrk="0" fontAlgn="base" hangingPunct="0">
                <a:lnSpc>
                  <a:spcPct val="80000"/>
                </a:lnSpc>
                <a:spcBef>
                  <a:spcPct val="0"/>
                </a:spcBef>
                <a:spcAft>
                  <a:spcPct val="0"/>
                </a:spcAft>
                <a:defRPr sz="1600" b="1">
                  <a:solidFill>
                    <a:schemeClr val="tx1"/>
                  </a:solidFill>
                  <a:latin typeface="Arial" charset="0"/>
                </a:defRPr>
              </a:lvl6pPr>
              <a:lvl7pPr marL="2971800" indent="-228600" eaLnBrk="0" fontAlgn="base" hangingPunct="0">
                <a:lnSpc>
                  <a:spcPct val="80000"/>
                </a:lnSpc>
                <a:spcBef>
                  <a:spcPct val="0"/>
                </a:spcBef>
                <a:spcAft>
                  <a:spcPct val="0"/>
                </a:spcAft>
                <a:defRPr sz="1600" b="1">
                  <a:solidFill>
                    <a:schemeClr val="tx1"/>
                  </a:solidFill>
                  <a:latin typeface="Arial" charset="0"/>
                </a:defRPr>
              </a:lvl7pPr>
              <a:lvl8pPr marL="3429000" indent="-228600" eaLnBrk="0" fontAlgn="base" hangingPunct="0">
                <a:lnSpc>
                  <a:spcPct val="80000"/>
                </a:lnSpc>
                <a:spcBef>
                  <a:spcPct val="0"/>
                </a:spcBef>
                <a:spcAft>
                  <a:spcPct val="0"/>
                </a:spcAft>
                <a:defRPr sz="1600" b="1">
                  <a:solidFill>
                    <a:schemeClr val="tx1"/>
                  </a:solidFill>
                  <a:latin typeface="Arial" charset="0"/>
                </a:defRPr>
              </a:lvl8pPr>
              <a:lvl9pPr marL="3886200" indent="-228600" eaLnBrk="0" fontAlgn="base" hangingPunct="0">
                <a:lnSpc>
                  <a:spcPct val="80000"/>
                </a:lnSpc>
                <a:spcBef>
                  <a:spcPct val="0"/>
                </a:spcBef>
                <a:spcAft>
                  <a:spcPct val="0"/>
                </a:spcAft>
                <a:defRPr sz="1600" b="1">
                  <a:solidFill>
                    <a:schemeClr val="tx1"/>
                  </a:solidFill>
                  <a:latin typeface="Arial" charset="0"/>
                </a:defRPr>
              </a:lvl9pPr>
            </a:lstStyle>
            <a:p>
              <a:pPr algn="ctr" eaLnBrk="0" fontAlgn="base" hangingPunct="0">
                <a:lnSpc>
                  <a:spcPct val="80000"/>
                </a:lnSpc>
                <a:spcBef>
                  <a:spcPct val="50000"/>
                </a:spcBef>
                <a:spcAft>
                  <a:spcPct val="0"/>
                </a:spcAft>
              </a:pPr>
              <a:r>
                <a:rPr lang="en-AU" sz="1800">
                  <a:solidFill>
                    <a:prstClr val="black"/>
                  </a:solidFill>
                </a:rPr>
                <a:t>Feedback</a:t>
              </a:r>
              <a:r>
                <a:rPr lang="en-US" sz="1800">
                  <a:solidFill>
                    <a:prstClr val="black"/>
                  </a:solidFill>
                </a:rPr>
                <a:t> </a:t>
              </a:r>
              <a:r>
                <a:rPr lang="en-AU" sz="1800">
                  <a:solidFill>
                    <a:prstClr val="black"/>
                  </a:solidFill>
                </a:rPr>
                <a:t>Message</a:t>
              </a:r>
            </a:p>
          </p:txBody>
        </p:sp>
      </p:grpSp>
      <p:sp>
        <p:nvSpPr>
          <p:cNvPr id="9" name="AutoShape 26"/>
          <p:cNvSpPr>
            <a:spLocks noChangeArrowheads="1"/>
          </p:cNvSpPr>
          <p:nvPr/>
        </p:nvSpPr>
        <p:spPr bwMode="auto">
          <a:xfrm rot="-9112103">
            <a:off x="2181225" y="3967163"/>
            <a:ext cx="1397000" cy="831850"/>
          </a:xfrm>
          <a:prstGeom prst="rightArrow">
            <a:avLst>
              <a:gd name="adj1" fmla="val 50000"/>
              <a:gd name="adj2" fmla="val 41985"/>
            </a:avLst>
          </a:prstGeom>
          <a:solidFill>
            <a:schemeClr val="bg1"/>
          </a:solidFill>
          <a:ln w="9525" algn="ctr">
            <a:solidFill>
              <a:schemeClr val="bg2"/>
            </a:solidFill>
            <a:miter lim="800000"/>
            <a:headEnd/>
            <a:tailEnd/>
          </a:ln>
        </p:spPr>
        <p:txBody>
          <a:bodyPr rot="10800000" wrap="none" anchor="ctr">
            <a:spAutoFit/>
          </a:bodyPr>
          <a:lstStyle/>
          <a:p>
            <a:pPr algn="ctr" eaLnBrk="0" fontAlgn="base" hangingPunct="0">
              <a:lnSpc>
                <a:spcPct val="80000"/>
              </a:lnSpc>
              <a:spcBef>
                <a:spcPct val="0"/>
              </a:spcBef>
              <a:spcAft>
                <a:spcPct val="0"/>
              </a:spcAft>
            </a:pPr>
            <a:r>
              <a:rPr lang="en-AU" sz="2400" b="1">
                <a:solidFill>
                  <a:prstClr val="black"/>
                </a:solidFill>
              </a:rPr>
              <a:t>Decode</a:t>
            </a:r>
          </a:p>
        </p:txBody>
      </p:sp>
      <p:grpSp>
        <p:nvGrpSpPr>
          <p:cNvPr id="10" name="Group 18"/>
          <p:cNvGrpSpPr>
            <a:grpSpLocks/>
          </p:cNvGrpSpPr>
          <p:nvPr/>
        </p:nvGrpSpPr>
        <p:grpSpPr bwMode="auto">
          <a:xfrm>
            <a:off x="228600" y="2530475"/>
            <a:ext cx="8589963" cy="1916113"/>
            <a:chOff x="228600" y="2530475"/>
            <a:chExt cx="8589963" cy="1916113"/>
          </a:xfrm>
        </p:grpSpPr>
        <p:sp>
          <p:nvSpPr>
            <p:cNvPr id="11" name="Text Box 47"/>
            <p:cNvSpPr txBox="1">
              <a:spLocks noChangeArrowheads="1"/>
            </p:cNvSpPr>
            <p:nvPr/>
          </p:nvSpPr>
          <p:spPr bwMode="auto">
            <a:xfrm>
              <a:off x="3681413" y="3252788"/>
              <a:ext cx="1357312"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eaLnBrk="0" fontAlgn="base" hangingPunct="0">
                <a:lnSpc>
                  <a:spcPct val="80000"/>
                </a:lnSpc>
                <a:spcBef>
                  <a:spcPct val="0"/>
                </a:spcBef>
                <a:spcAft>
                  <a:spcPct val="0"/>
                </a:spcAft>
                <a:defRPr sz="1600" b="1">
                  <a:solidFill>
                    <a:schemeClr val="tx1"/>
                  </a:solidFill>
                  <a:latin typeface="Arial" charset="0"/>
                </a:defRPr>
              </a:lvl6pPr>
              <a:lvl7pPr marL="2971800" indent="-228600" eaLnBrk="0" fontAlgn="base" hangingPunct="0">
                <a:lnSpc>
                  <a:spcPct val="80000"/>
                </a:lnSpc>
                <a:spcBef>
                  <a:spcPct val="0"/>
                </a:spcBef>
                <a:spcAft>
                  <a:spcPct val="0"/>
                </a:spcAft>
                <a:defRPr sz="1600" b="1">
                  <a:solidFill>
                    <a:schemeClr val="tx1"/>
                  </a:solidFill>
                  <a:latin typeface="Arial" charset="0"/>
                </a:defRPr>
              </a:lvl7pPr>
              <a:lvl8pPr marL="3429000" indent="-228600" eaLnBrk="0" fontAlgn="base" hangingPunct="0">
                <a:lnSpc>
                  <a:spcPct val="80000"/>
                </a:lnSpc>
                <a:spcBef>
                  <a:spcPct val="0"/>
                </a:spcBef>
                <a:spcAft>
                  <a:spcPct val="0"/>
                </a:spcAft>
                <a:defRPr sz="1600" b="1">
                  <a:solidFill>
                    <a:schemeClr val="tx1"/>
                  </a:solidFill>
                  <a:latin typeface="Arial" charset="0"/>
                </a:defRPr>
              </a:lvl8pPr>
              <a:lvl9pPr marL="3886200" indent="-228600" eaLnBrk="0" fontAlgn="base" hangingPunct="0">
                <a:lnSpc>
                  <a:spcPct val="80000"/>
                </a:lnSpc>
                <a:spcBef>
                  <a:spcPct val="0"/>
                </a:spcBef>
                <a:spcAft>
                  <a:spcPct val="0"/>
                </a:spcAft>
                <a:defRPr sz="1600" b="1">
                  <a:solidFill>
                    <a:schemeClr val="tx1"/>
                  </a:solidFill>
                  <a:latin typeface="Arial" charset="0"/>
                </a:defRPr>
              </a:lvl9pPr>
            </a:lstStyle>
            <a:p>
              <a:pPr algn="ctr" eaLnBrk="0" fontAlgn="base" hangingPunct="0">
                <a:lnSpc>
                  <a:spcPct val="80000"/>
                </a:lnSpc>
                <a:spcBef>
                  <a:spcPct val="50000"/>
                </a:spcBef>
                <a:spcAft>
                  <a:spcPct val="0"/>
                </a:spcAft>
              </a:pPr>
              <a:r>
                <a:rPr lang="en-US" sz="1800">
                  <a:solidFill>
                    <a:prstClr val="black"/>
                  </a:solidFill>
                </a:rPr>
                <a:t>Channel or Medium</a:t>
              </a:r>
              <a:endParaRPr lang="en-AU" sz="1800">
                <a:solidFill>
                  <a:prstClr val="black"/>
                </a:solidFill>
              </a:endParaRPr>
            </a:p>
          </p:txBody>
        </p:sp>
        <p:grpSp>
          <p:nvGrpSpPr>
            <p:cNvPr id="12" name="Group 17"/>
            <p:cNvGrpSpPr>
              <a:grpSpLocks/>
            </p:cNvGrpSpPr>
            <p:nvPr/>
          </p:nvGrpSpPr>
          <p:grpSpPr bwMode="auto">
            <a:xfrm>
              <a:off x="228600" y="2530475"/>
              <a:ext cx="8589963" cy="1916113"/>
              <a:chOff x="228600" y="2530475"/>
              <a:chExt cx="8589963" cy="1916113"/>
            </a:xfrm>
          </p:grpSpPr>
          <p:sp>
            <p:nvSpPr>
              <p:cNvPr id="13" name="Text Box 48"/>
              <p:cNvSpPr txBox="1">
                <a:spLocks noChangeArrowheads="1"/>
              </p:cNvSpPr>
              <p:nvPr/>
            </p:nvSpPr>
            <p:spPr bwMode="auto">
              <a:xfrm>
                <a:off x="228600" y="4157663"/>
                <a:ext cx="1357313"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eaLnBrk="0" fontAlgn="base" hangingPunct="0">
                  <a:lnSpc>
                    <a:spcPct val="80000"/>
                  </a:lnSpc>
                  <a:spcBef>
                    <a:spcPct val="0"/>
                  </a:spcBef>
                  <a:spcAft>
                    <a:spcPct val="0"/>
                  </a:spcAft>
                  <a:defRPr sz="1600" b="1">
                    <a:solidFill>
                      <a:schemeClr val="tx1"/>
                    </a:solidFill>
                    <a:latin typeface="Arial" charset="0"/>
                  </a:defRPr>
                </a:lvl6pPr>
                <a:lvl7pPr marL="2971800" indent="-228600" eaLnBrk="0" fontAlgn="base" hangingPunct="0">
                  <a:lnSpc>
                    <a:spcPct val="80000"/>
                  </a:lnSpc>
                  <a:spcBef>
                    <a:spcPct val="0"/>
                  </a:spcBef>
                  <a:spcAft>
                    <a:spcPct val="0"/>
                  </a:spcAft>
                  <a:defRPr sz="1600" b="1">
                    <a:solidFill>
                      <a:schemeClr val="tx1"/>
                    </a:solidFill>
                    <a:latin typeface="Arial" charset="0"/>
                  </a:defRPr>
                </a:lvl7pPr>
                <a:lvl8pPr marL="3429000" indent="-228600" eaLnBrk="0" fontAlgn="base" hangingPunct="0">
                  <a:lnSpc>
                    <a:spcPct val="80000"/>
                  </a:lnSpc>
                  <a:spcBef>
                    <a:spcPct val="0"/>
                  </a:spcBef>
                  <a:spcAft>
                    <a:spcPct val="0"/>
                  </a:spcAft>
                  <a:defRPr sz="1600" b="1">
                    <a:solidFill>
                      <a:schemeClr val="tx1"/>
                    </a:solidFill>
                    <a:latin typeface="Arial" charset="0"/>
                  </a:defRPr>
                </a:lvl8pPr>
                <a:lvl9pPr marL="3886200" indent="-228600" eaLnBrk="0" fontAlgn="base" hangingPunct="0">
                  <a:lnSpc>
                    <a:spcPct val="80000"/>
                  </a:lnSpc>
                  <a:spcBef>
                    <a:spcPct val="0"/>
                  </a:spcBef>
                  <a:spcAft>
                    <a:spcPct val="0"/>
                  </a:spcAft>
                  <a:defRPr sz="1600" b="1">
                    <a:solidFill>
                      <a:schemeClr val="tx1"/>
                    </a:solidFill>
                    <a:latin typeface="Arial" charset="0"/>
                  </a:defRPr>
                </a:lvl9pPr>
              </a:lstStyle>
              <a:p>
                <a:pPr algn="ctr" eaLnBrk="0" fontAlgn="base" hangingPunct="0">
                  <a:lnSpc>
                    <a:spcPct val="80000"/>
                  </a:lnSpc>
                  <a:spcBef>
                    <a:spcPct val="50000"/>
                  </a:spcBef>
                  <a:spcAft>
                    <a:spcPct val="0"/>
                  </a:spcAft>
                </a:pPr>
                <a:r>
                  <a:rPr lang="en-AU">
                    <a:solidFill>
                      <a:prstClr val="black"/>
                    </a:solidFill>
                  </a:rPr>
                  <a:t>SENDER</a:t>
                </a:r>
              </a:p>
            </p:txBody>
          </p:sp>
          <p:sp>
            <p:nvSpPr>
              <p:cNvPr id="14" name="Text Box 49"/>
              <p:cNvSpPr txBox="1">
                <a:spLocks noChangeArrowheads="1"/>
              </p:cNvSpPr>
              <p:nvPr/>
            </p:nvSpPr>
            <p:spPr bwMode="auto">
              <a:xfrm>
                <a:off x="7177088" y="4025900"/>
                <a:ext cx="1357312"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eaLnBrk="0" fontAlgn="base" hangingPunct="0">
                  <a:lnSpc>
                    <a:spcPct val="80000"/>
                  </a:lnSpc>
                  <a:spcBef>
                    <a:spcPct val="0"/>
                  </a:spcBef>
                  <a:spcAft>
                    <a:spcPct val="0"/>
                  </a:spcAft>
                  <a:defRPr sz="1600" b="1">
                    <a:solidFill>
                      <a:schemeClr val="tx1"/>
                    </a:solidFill>
                    <a:latin typeface="Arial" charset="0"/>
                  </a:defRPr>
                </a:lvl6pPr>
                <a:lvl7pPr marL="2971800" indent="-228600" eaLnBrk="0" fontAlgn="base" hangingPunct="0">
                  <a:lnSpc>
                    <a:spcPct val="80000"/>
                  </a:lnSpc>
                  <a:spcBef>
                    <a:spcPct val="0"/>
                  </a:spcBef>
                  <a:spcAft>
                    <a:spcPct val="0"/>
                  </a:spcAft>
                  <a:defRPr sz="1600" b="1">
                    <a:solidFill>
                      <a:schemeClr val="tx1"/>
                    </a:solidFill>
                    <a:latin typeface="Arial" charset="0"/>
                  </a:defRPr>
                </a:lvl7pPr>
                <a:lvl8pPr marL="3429000" indent="-228600" eaLnBrk="0" fontAlgn="base" hangingPunct="0">
                  <a:lnSpc>
                    <a:spcPct val="80000"/>
                  </a:lnSpc>
                  <a:spcBef>
                    <a:spcPct val="0"/>
                  </a:spcBef>
                  <a:spcAft>
                    <a:spcPct val="0"/>
                  </a:spcAft>
                  <a:defRPr sz="1600" b="1">
                    <a:solidFill>
                      <a:schemeClr val="tx1"/>
                    </a:solidFill>
                    <a:latin typeface="Arial" charset="0"/>
                  </a:defRPr>
                </a:lvl8pPr>
                <a:lvl9pPr marL="3886200" indent="-228600" eaLnBrk="0" fontAlgn="base" hangingPunct="0">
                  <a:lnSpc>
                    <a:spcPct val="80000"/>
                  </a:lnSpc>
                  <a:spcBef>
                    <a:spcPct val="0"/>
                  </a:spcBef>
                  <a:spcAft>
                    <a:spcPct val="0"/>
                  </a:spcAft>
                  <a:defRPr sz="1600" b="1">
                    <a:solidFill>
                      <a:schemeClr val="tx1"/>
                    </a:solidFill>
                    <a:latin typeface="Arial" charset="0"/>
                  </a:defRPr>
                </a:lvl9pPr>
              </a:lstStyle>
              <a:p>
                <a:pPr algn="ctr" eaLnBrk="0" fontAlgn="base" hangingPunct="0">
                  <a:lnSpc>
                    <a:spcPct val="80000"/>
                  </a:lnSpc>
                  <a:spcBef>
                    <a:spcPct val="50000"/>
                  </a:spcBef>
                  <a:spcAft>
                    <a:spcPct val="0"/>
                  </a:spcAft>
                </a:pPr>
                <a:r>
                  <a:rPr lang="en-AU">
                    <a:solidFill>
                      <a:prstClr val="black"/>
                    </a:solidFill>
                  </a:rPr>
                  <a:t>RECEIVER</a:t>
                </a:r>
              </a:p>
            </p:txBody>
          </p:sp>
          <p:pic>
            <p:nvPicPr>
              <p:cNvPr id="15" name="Picture 54" descr="MCj0423822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3050" y="2530475"/>
                <a:ext cx="1563688"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6" descr="MCj0423832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4363" y="2536825"/>
                <a:ext cx="1854200"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7" name="AutoShape 57"/>
          <p:cNvSpPr>
            <a:spLocks noChangeArrowheads="1"/>
          </p:cNvSpPr>
          <p:nvPr/>
        </p:nvSpPr>
        <p:spPr bwMode="auto">
          <a:xfrm flipH="1">
            <a:off x="6191250" y="2505075"/>
            <a:ext cx="928688" cy="1135063"/>
          </a:xfrm>
          <a:prstGeom prst="lightningBolt">
            <a:avLst/>
          </a:prstGeom>
          <a:solidFill>
            <a:srgbClr val="99CCCC"/>
          </a:solidFill>
          <a:ln w="9525">
            <a:solidFill>
              <a:schemeClr val="bg2"/>
            </a:solidFill>
            <a:miter lim="800000"/>
            <a:headEnd/>
            <a:tailEnd/>
          </a:ln>
        </p:spPr>
        <p:txBody>
          <a:bodyPr wrap="none" anchor="ctr"/>
          <a:lstStyle/>
          <a:p>
            <a:pPr algn="ctr" eaLnBrk="0" fontAlgn="base" hangingPunct="0">
              <a:lnSpc>
                <a:spcPct val="80000"/>
              </a:lnSpc>
              <a:spcBef>
                <a:spcPct val="0"/>
              </a:spcBef>
              <a:spcAft>
                <a:spcPct val="0"/>
              </a:spcAft>
            </a:pPr>
            <a:r>
              <a:rPr lang="en-US" b="1">
                <a:solidFill>
                  <a:prstClr val="black"/>
                </a:solidFill>
              </a:rPr>
              <a:t>Noise</a:t>
            </a:r>
            <a:endParaRPr lang="en-AU" b="1">
              <a:solidFill>
                <a:prstClr val="black"/>
              </a:solidFill>
            </a:endParaRPr>
          </a:p>
        </p:txBody>
      </p:sp>
      <p:sp>
        <p:nvSpPr>
          <p:cNvPr id="18" name="AutoShape 61"/>
          <p:cNvSpPr>
            <a:spLocks noChangeArrowheads="1"/>
          </p:cNvSpPr>
          <p:nvPr/>
        </p:nvSpPr>
        <p:spPr bwMode="auto">
          <a:xfrm flipH="1">
            <a:off x="1600200" y="3384550"/>
            <a:ext cx="928688" cy="1135063"/>
          </a:xfrm>
          <a:prstGeom prst="lightningBolt">
            <a:avLst/>
          </a:prstGeom>
          <a:solidFill>
            <a:srgbClr val="99CCCC"/>
          </a:solidFill>
          <a:ln w="9525">
            <a:solidFill>
              <a:schemeClr val="bg2"/>
            </a:solidFill>
            <a:miter lim="800000"/>
            <a:headEnd/>
            <a:tailEnd/>
          </a:ln>
        </p:spPr>
        <p:txBody>
          <a:bodyPr wrap="none" anchor="ctr"/>
          <a:lstStyle/>
          <a:p>
            <a:pPr algn="ctr" eaLnBrk="0" fontAlgn="base" hangingPunct="0">
              <a:lnSpc>
                <a:spcPct val="80000"/>
              </a:lnSpc>
              <a:spcBef>
                <a:spcPct val="0"/>
              </a:spcBef>
              <a:spcAft>
                <a:spcPct val="0"/>
              </a:spcAft>
            </a:pPr>
            <a:r>
              <a:rPr lang="en-US" b="1">
                <a:solidFill>
                  <a:prstClr val="black"/>
                </a:solidFill>
              </a:rPr>
              <a:t>Noise</a:t>
            </a:r>
            <a:endParaRPr lang="en-AU" b="1">
              <a:solidFill>
                <a:prstClr val="black"/>
              </a:solidFill>
            </a:endParaRPr>
          </a:p>
        </p:txBody>
      </p:sp>
      <p:sp>
        <p:nvSpPr>
          <p:cNvPr id="19" name="TextBox 44"/>
          <p:cNvSpPr txBox="1">
            <a:spLocks noChangeArrowheads="1"/>
          </p:cNvSpPr>
          <p:nvPr/>
        </p:nvSpPr>
        <p:spPr bwMode="auto">
          <a:xfrm>
            <a:off x="300038" y="1462088"/>
            <a:ext cx="83169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eaLnBrk="0" fontAlgn="base" hangingPunct="0">
              <a:lnSpc>
                <a:spcPct val="80000"/>
              </a:lnSpc>
              <a:spcBef>
                <a:spcPct val="0"/>
              </a:spcBef>
              <a:spcAft>
                <a:spcPct val="0"/>
              </a:spcAft>
              <a:defRPr sz="1600" b="1">
                <a:solidFill>
                  <a:schemeClr val="tx1"/>
                </a:solidFill>
                <a:latin typeface="Arial" charset="0"/>
              </a:defRPr>
            </a:lvl6pPr>
            <a:lvl7pPr marL="2971800" indent="-228600" eaLnBrk="0" fontAlgn="base" hangingPunct="0">
              <a:lnSpc>
                <a:spcPct val="80000"/>
              </a:lnSpc>
              <a:spcBef>
                <a:spcPct val="0"/>
              </a:spcBef>
              <a:spcAft>
                <a:spcPct val="0"/>
              </a:spcAft>
              <a:defRPr sz="1600" b="1">
                <a:solidFill>
                  <a:schemeClr val="tx1"/>
                </a:solidFill>
                <a:latin typeface="Arial" charset="0"/>
              </a:defRPr>
            </a:lvl7pPr>
            <a:lvl8pPr marL="3429000" indent="-228600" eaLnBrk="0" fontAlgn="base" hangingPunct="0">
              <a:lnSpc>
                <a:spcPct val="80000"/>
              </a:lnSpc>
              <a:spcBef>
                <a:spcPct val="0"/>
              </a:spcBef>
              <a:spcAft>
                <a:spcPct val="0"/>
              </a:spcAft>
              <a:defRPr sz="1600" b="1">
                <a:solidFill>
                  <a:schemeClr val="tx1"/>
                </a:solidFill>
                <a:latin typeface="Arial" charset="0"/>
              </a:defRPr>
            </a:lvl8pPr>
            <a:lvl9pPr marL="3886200" indent="-228600" eaLnBrk="0" fontAlgn="base" hangingPunct="0">
              <a:lnSpc>
                <a:spcPct val="80000"/>
              </a:lnSpc>
              <a:spcBef>
                <a:spcPct val="0"/>
              </a:spcBef>
              <a:spcAft>
                <a:spcPct val="0"/>
              </a:spcAft>
              <a:defRPr sz="1600" b="1">
                <a:solidFill>
                  <a:schemeClr val="tx1"/>
                </a:solidFill>
                <a:latin typeface="Arial" charset="0"/>
              </a:defRPr>
            </a:lvl9pPr>
          </a:lstStyle>
          <a:p>
            <a:pPr eaLnBrk="0" fontAlgn="base" hangingPunct="0">
              <a:lnSpc>
                <a:spcPct val="80000"/>
              </a:lnSpc>
              <a:spcBef>
                <a:spcPct val="0"/>
              </a:spcBef>
              <a:spcAft>
                <a:spcPct val="0"/>
              </a:spcAft>
            </a:pPr>
            <a:r>
              <a:rPr lang="en-US" sz="2000" dirty="0">
                <a:solidFill>
                  <a:prstClr val="black"/>
                </a:solidFill>
              </a:rPr>
              <a:t>Basic Communication Model (based on </a:t>
            </a:r>
            <a:r>
              <a:rPr lang="en-US" sz="2000" dirty="0" smtClean="0">
                <a:solidFill>
                  <a:prstClr val="black"/>
                </a:solidFill>
              </a:rPr>
              <a:t>PMBOK)</a:t>
            </a:r>
            <a:endParaRPr lang="en-US" sz="2000" dirty="0">
              <a:solidFill>
                <a:prstClr val="black"/>
              </a:solidFill>
            </a:endParaRPr>
          </a:p>
        </p:txBody>
      </p:sp>
    </p:spTree>
    <p:extLst>
      <p:ext uri="{BB962C8B-B14F-4D97-AF65-F5344CB8AC3E}">
        <p14:creationId xmlns:p14="http://schemas.microsoft.com/office/powerpoint/2010/main" val="1019898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9" grpId="0" animBg="1"/>
      <p:bldP spid="17" grpId="0" animBg="1"/>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73063" y="158750"/>
            <a:ext cx="7015162" cy="10810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Plan Communications</a:t>
            </a:r>
          </a:p>
        </p:txBody>
      </p:sp>
      <p:sp>
        <p:nvSpPr>
          <p:cNvPr id="3" name="TextBox 44"/>
          <p:cNvSpPr txBox="1">
            <a:spLocks noChangeArrowheads="1"/>
          </p:cNvSpPr>
          <p:nvPr/>
        </p:nvSpPr>
        <p:spPr bwMode="auto">
          <a:xfrm>
            <a:off x="300038" y="1462088"/>
            <a:ext cx="83169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eaLnBrk="0" fontAlgn="base" hangingPunct="0">
              <a:lnSpc>
                <a:spcPct val="80000"/>
              </a:lnSpc>
              <a:spcBef>
                <a:spcPct val="0"/>
              </a:spcBef>
              <a:spcAft>
                <a:spcPct val="0"/>
              </a:spcAft>
              <a:defRPr sz="1600" b="1">
                <a:solidFill>
                  <a:schemeClr val="tx1"/>
                </a:solidFill>
                <a:latin typeface="Arial" charset="0"/>
              </a:defRPr>
            </a:lvl6pPr>
            <a:lvl7pPr marL="2971800" indent="-228600" eaLnBrk="0" fontAlgn="base" hangingPunct="0">
              <a:lnSpc>
                <a:spcPct val="80000"/>
              </a:lnSpc>
              <a:spcBef>
                <a:spcPct val="0"/>
              </a:spcBef>
              <a:spcAft>
                <a:spcPct val="0"/>
              </a:spcAft>
              <a:defRPr sz="1600" b="1">
                <a:solidFill>
                  <a:schemeClr val="tx1"/>
                </a:solidFill>
                <a:latin typeface="Arial" charset="0"/>
              </a:defRPr>
            </a:lvl7pPr>
            <a:lvl8pPr marL="3429000" indent="-228600" eaLnBrk="0" fontAlgn="base" hangingPunct="0">
              <a:lnSpc>
                <a:spcPct val="80000"/>
              </a:lnSpc>
              <a:spcBef>
                <a:spcPct val="0"/>
              </a:spcBef>
              <a:spcAft>
                <a:spcPct val="0"/>
              </a:spcAft>
              <a:defRPr sz="1600" b="1">
                <a:solidFill>
                  <a:schemeClr val="tx1"/>
                </a:solidFill>
                <a:latin typeface="Arial" charset="0"/>
              </a:defRPr>
            </a:lvl8pPr>
            <a:lvl9pPr marL="3886200" indent="-228600" eaLnBrk="0" fontAlgn="base" hangingPunct="0">
              <a:lnSpc>
                <a:spcPct val="80000"/>
              </a:lnSpc>
              <a:spcBef>
                <a:spcPct val="0"/>
              </a:spcBef>
              <a:spcAft>
                <a:spcPct val="0"/>
              </a:spcAft>
              <a:defRPr sz="1600" b="1">
                <a:solidFill>
                  <a:schemeClr val="tx1"/>
                </a:solidFill>
                <a:latin typeface="Arial" charset="0"/>
              </a:defRPr>
            </a:lvl9pPr>
          </a:lstStyle>
          <a:p>
            <a:pPr eaLnBrk="0" fontAlgn="base" hangingPunct="0">
              <a:lnSpc>
                <a:spcPct val="80000"/>
              </a:lnSpc>
              <a:spcBef>
                <a:spcPct val="0"/>
              </a:spcBef>
              <a:spcAft>
                <a:spcPct val="0"/>
              </a:spcAft>
            </a:pPr>
            <a:r>
              <a:rPr lang="en-US" sz="2000">
                <a:solidFill>
                  <a:prstClr val="black"/>
                </a:solidFill>
              </a:rPr>
              <a:t>Basic Communication Model</a:t>
            </a:r>
          </a:p>
        </p:txBody>
      </p:sp>
      <p:graphicFrame>
        <p:nvGraphicFramePr>
          <p:cNvPr id="4" name="Object 2"/>
          <p:cNvGraphicFramePr>
            <a:graphicFrameLocks noChangeAspect="1"/>
          </p:cNvGraphicFramePr>
          <p:nvPr/>
        </p:nvGraphicFramePr>
        <p:xfrm>
          <a:off x="2173288" y="3306763"/>
          <a:ext cx="568325" cy="627062"/>
        </p:xfrm>
        <a:graphic>
          <a:graphicData uri="http://schemas.openxmlformats.org/presentationml/2006/ole">
            <mc:AlternateContent xmlns:mc="http://schemas.openxmlformats.org/markup-compatibility/2006">
              <mc:Choice xmlns:v="urn:schemas-microsoft-com:vml" Requires="v">
                <p:oleObj spid="_x0000_s2082" name="Visio" r:id="rId3" imgW="568404" imgH="564654" progId="Visio.Drawing.11">
                  <p:embed/>
                </p:oleObj>
              </mc:Choice>
              <mc:Fallback>
                <p:oleObj name="Visio" r:id="rId3" imgW="568404" imgH="564654"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3288" y="3306763"/>
                        <a:ext cx="568325" cy="627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 Box 4"/>
          <p:cNvSpPr txBox="1">
            <a:spLocks noChangeArrowheads="1"/>
          </p:cNvSpPr>
          <p:nvPr/>
        </p:nvSpPr>
        <p:spPr bwMode="auto">
          <a:xfrm>
            <a:off x="647700" y="5045075"/>
            <a:ext cx="1812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eaLnBrk="0" fontAlgn="base" hangingPunct="0">
              <a:lnSpc>
                <a:spcPct val="80000"/>
              </a:lnSpc>
              <a:spcBef>
                <a:spcPct val="0"/>
              </a:spcBef>
              <a:spcAft>
                <a:spcPct val="0"/>
              </a:spcAft>
              <a:defRPr sz="1600" b="1">
                <a:solidFill>
                  <a:schemeClr val="tx1"/>
                </a:solidFill>
                <a:latin typeface="Arial" charset="0"/>
              </a:defRPr>
            </a:lvl6pPr>
            <a:lvl7pPr marL="2971800" indent="-228600" eaLnBrk="0" fontAlgn="base" hangingPunct="0">
              <a:lnSpc>
                <a:spcPct val="80000"/>
              </a:lnSpc>
              <a:spcBef>
                <a:spcPct val="0"/>
              </a:spcBef>
              <a:spcAft>
                <a:spcPct val="0"/>
              </a:spcAft>
              <a:defRPr sz="1600" b="1">
                <a:solidFill>
                  <a:schemeClr val="tx1"/>
                </a:solidFill>
                <a:latin typeface="Arial" charset="0"/>
              </a:defRPr>
            </a:lvl7pPr>
            <a:lvl8pPr marL="3429000" indent="-228600" eaLnBrk="0" fontAlgn="base" hangingPunct="0">
              <a:lnSpc>
                <a:spcPct val="80000"/>
              </a:lnSpc>
              <a:spcBef>
                <a:spcPct val="0"/>
              </a:spcBef>
              <a:spcAft>
                <a:spcPct val="0"/>
              </a:spcAft>
              <a:defRPr sz="1600" b="1">
                <a:solidFill>
                  <a:schemeClr val="tx1"/>
                </a:solidFill>
                <a:latin typeface="Arial" charset="0"/>
              </a:defRPr>
            </a:lvl8pPr>
            <a:lvl9pPr marL="3886200" indent="-228600" eaLnBrk="0" fontAlgn="base" hangingPunct="0">
              <a:lnSpc>
                <a:spcPct val="80000"/>
              </a:lnSpc>
              <a:spcBef>
                <a:spcPct val="0"/>
              </a:spcBef>
              <a:spcAft>
                <a:spcPct val="0"/>
              </a:spcAft>
              <a:defRPr sz="1600" b="1">
                <a:solidFill>
                  <a:schemeClr val="tx1"/>
                </a:solidFill>
                <a:latin typeface="Arial" charset="0"/>
              </a:defRPr>
            </a:lvl9pPr>
          </a:lstStyle>
          <a:p>
            <a:pPr algn="ctr" eaLnBrk="0" fontAlgn="base" hangingPunct="0">
              <a:lnSpc>
                <a:spcPct val="80000"/>
              </a:lnSpc>
              <a:spcBef>
                <a:spcPct val="50000"/>
              </a:spcBef>
              <a:spcAft>
                <a:spcPct val="0"/>
              </a:spcAft>
            </a:pPr>
            <a:r>
              <a:rPr lang="en-AU" b="0">
                <a:solidFill>
                  <a:srgbClr val="000000"/>
                </a:solidFill>
              </a:rPr>
              <a:t>Sender</a:t>
            </a:r>
          </a:p>
        </p:txBody>
      </p:sp>
      <p:sp>
        <p:nvSpPr>
          <p:cNvPr id="6" name="Text Box 5"/>
          <p:cNvSpPr txBox="1">
            <a:spLocks noChangeArrowheads="1"/>
          </p:cNvSpPr>
          <p:nvPr/>
        </p:nvSpPr>
        <p:spPr bwMode="auto">
          <a:xfrm>
            <a:off x="860425" y="2479675"/>
            <a:ext cx="22971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eaLnBrk="0" fontAlgn="base" hangingPunct="0">
              <a:lnSpc>
                <a:spcPct val="80000"/>
              </a:lnSpc>
              <a:spcBef>
                <a:spcPct val="0"/>
              </a:spcBef>
              <a:spcAft>
                <a:spcPct val="0"/>
              </a:spcAft>
              <a:defRPr sz="1600" b="1">
                <a:solidFill>
                  <a:schemeClr val="tx1"/>
                </a:solidFill>
                <a:latin typeface="Arial" charset="0"/>
              </a:defRPr>
            </a:lvl6pPr>
            <a:lvl7pPr marL="2971800" indent="-228600" eaLnBrk="0" fontAlgn="base" hangingPunct="0">
              <a:lnSpc>
                <a:spcPct val="80000"/>
              </a:lnSpc>
              <a:spcBef>
                <a:spcPct val="0"/>
              </a:spcBef>
              <a:spcAft>
                <a:spcPct val="0"/>
              </a:spcAft>
              <a:defRPr sz="1600" b="1">
                <a:solidFill>
                  <a:schemeClr val="tx1"/>
                </a:solidFill>
                <a:latin typeface="Arial" charset="0"/>
              </a:defRPr>
            </a:lvl7pPr>
            <a:lvl8pPr marL="3429000" indent="-228600" eaLnBrk="0" fontAlgn="base" hangingPunct="0">
              <a:lnSpc>
                <a:spcPct val="80000"/>
              </a:lnSpc>
              <a:spcBef>
                <a:spcPct val="0"/>
              </a:spcBef>
              <a:spcAft>
                <a:spcPct val="0"/>
              </a:spcAft>
              <a:defRPr sz="1600" b="1">
                <a:solidFill>
                  <a:schemeClr val="tx1"/>
                </a:solidFill>
                <a:latin typeface="Arial" charset="0"/>
              </a:defRPr>
            </a:lvl8pPr>
            <a:lvl9pPr marL="3886200" indent="-228600" eaLnBrk="0" fontAlgn="base" hangingPunct="0">
              <a:lnSpc>
                <a:spcPct val="80000"/>
              </a:lnSpc>
              <a:spcBef>
                <a:spcPct val="0"/>
              </a:spcBef>
              <a:spcAft>
                <a:spcPct val="0"/>
              </a:spcAft>
              <a:defRPr sz="1600" b="1">
                <a:solidFill>
                  <a:schemeClr val="tx1"/>
                </a:solidFill>
                <a:latin typeface="Arial" charset="0"/>
              </a:defRPr>
            </a:lvl9pPr>
          </a:lstStyle>
          <a:p>
            <a:pPr algn="ctr" eaLnBrk="0" fontAlgn="base" hangingPunct="0">
              <a:lnSpc>
                <a:spcPct val="80000"/>
              </a:lnSpc>
              <a:spcBef>
                <a:spcPct val="50000"/>
              </a:spcBef>
              <a:spcAft>
                <a:spcPct val="0"/>
              </a:spcAft>
            </a:pPr>
            <a:r>
              <a:rPr lang="en-AU" b="0">
                <a:solidFill>
                  <a:srgbClr val="000000"/>
                </a:solidFill>
              </a:rPr>
              <a:t>Encoded Message sent</a:t>
            </a:r>
          </a:p>
        </p:txBody>
      </p:sp>
      <p:sp>
        <p:nvSpPr>
          <p:cNvPr id="7" name="Text Box 6"/>
          <p:cNvSpPr txBox="1">
            <a:spLocks noChangeArrowheads="1"/>
          </p:cNvSpPr>
          <p:nvPr/>
        </p:nvSpPr>
        <p:spPr bwMode="auto">
          <a:xfrm>
            <a:off x="5962650" y="2393950"/>
            <a:ext cx="24860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eaLnBrk="0" fontAlgn="base" hangingPunct="0">
              <a:lnSpc>
                <a:spcPct val="80000"/>
              </a:lnSpc>
              <a:spcBef>
                <a:spcPct val="0"/>
              </a:spcBef>
              <a:spcAft>
                <a:spcPct val="0"/>
              </a:spcAft>
              <a:defRPr sz="1600" b="1">
                <a:solidFill>
                  <a:schemeClr val="tx1"/>
                </a:solidFill>
                <a:latin typeface="Arial" charset="0"/>
              </a:defRPr>
            </a:lvl6pPr>
            <a:lvl7pPr marL="2971800" indent="-228600" eaLnBrk="0" fontAlgn="base" hangingPunct="0">
              <a:lnSpc>
                <a:spcPct val="80000"/>
              </a:lnSpc>
              <a:spcBef>
                <a:spcPct val="0"/>
              </a:spcBef>
              <a:spcAft>
                <a:spcPct val="0"/>
              </a:spcAft>
              <a:defRPr sz="1600" b="1">
                <a:solidFill>
                  <a:schemeClr val="tx1"/>
                </a:solidFill>
                <a:latin typeface="Arial" charset="0"/>
              </a:defRPr>
            </a:lvl7pPr>
            <a:lvl8pPr marL="3429000" indent="-228600" eaLnBrk="0" fontAlgn="base" hangingPunct="0">
              <a:lnSpc>
                <a:spcPct val="80000"/>
              </a:lnSpc>
              <a:spcBef>
                <a:spcPct val="0"/>
              </a:spcBef>
              <a:spcAft>
                <a:spcPct val="0"/>
              </a:spcAft>
              <a:defRPr sz="1600" b="1">
                <a:solidFill>
                  <a:schemeClr val="tx1"/>
                </a:solidFill>
                <a:latin typeface="Arial" charset="0"/>
              </a:defRPr>
            </a:lvl8pPr>
            <a:lvl9pPr marL="3886200" indent="-228600" eaLnBrk="0" fontAlgn="base" hangingPunct="0">
              <a:lnSpc>
                <a:spcPct val="80000"/>
              </a:lnSpc>
              <a:spcBef>
                <a:spcPct val="0"/>
              </a:spcBef>
              <a:spcAft>
                <a:spcPct val="0"/>
              </a:spcAft>
              <a:defRPr sz="1600" b="1">
                <a:solidFill>
                  <a:schemeClr val="tx1"/>
                </a:solidFill>
                <a:latin typeface="Arial" charset="0"/>
              </a:defRPr>
            </a:lvl9pPr>
          </a:lstStyle>
          <a:p>
            <a:pPr algn="ctr" eaLnBrk="0" fontAlgn="base" hangingPunct="0">
              <a:lnSpc>
                <a:spcPct val="80000"/>
              </a:lnSpc>
              <a:spcBef>
                <a:spcPct val="50000"/>
              </a:spcBef>
              <a:spcAft>
                <a:spcPct val="0"/>
              </a:spcAft>
            </a:pPr>
            <a:r>
              <a:rPr lang="en-AU" b="0">
                <a:solidFill>
                  <a:srgbClr val="000000"/>
                </a:solidFill>
              </a:rPr>
              <a:t>Message received &amp; “unencoded” (decoded)</a:t>
            </a:r>
          </a:p>
        </p:txBody>
      </p:sp>
      <p:sp>
        <p:nvSpPr>
          <p:cNvPr id="8" name="Text Box 7"/>
          <p:cNvSpPr txBox="1">
            <a:spLocks noChangeArrowheads="1"/>
          </p:cNvSpPr>
          <p:nvPr/>
        </p:nvSpPr>
        <p:spPr bwMode="auto">
          <a:xfrm>
            <a:off x="3697288" y="2854325"/>
            <a:ext cx="2136775" cy="2265363"/>
          </a:xfrm>
          <a:prstGeom prst="rect">
            <a:avLst/>
          </a:prstGeom>
          <a:solidFill>
            <a:schemeClr val="accent1">
              <a:lumMod val="60000"/>
              <a:lumOff val="40000"/>
            </a:schemeClr>
          </a:solidFill>
          <a:ln w="9525" algn="ctr">
            <a:noFill/>
            <a:miter lim="800000"/>
            <a:headEnd/>
            <a:tailEnd/>
          </a:ln>
          <a:effectLst/>
        </p:spPr>
        <p:txBody>
          <a:bodyPr>
            <a:spAutoFit/>
          </a:bodyPr>
          <a:lstStyle/>
          <a:p>
            <a:pPr algn="ctr" eaLnBrk="0" fontAlgn="base" hangingPunct="0">
              <a:lnSpc>
                <a:spcPct val="80000"/>
              </a:lnSpc>
              <a:spcBef>
                <a:spcPct val="50000"/>
              </a:spcBef>
              <a:spcAft>
                <a:spcPct val="0"/>
              </a:spcAft>
              <a:defRPr/>
            </a:pPr>
            <a:r>
              <a:rPr lang="en-AU" sz="1600" b="1" dirty="0">
                <a:solidFill>
                  <a:prstClr val="black"/>
                </a:solidFill>
              </a:rPr>
              <a:t>Method of Communication</a:t>
            </a:r>
          </a:p>
          <a:p>
            <a:pPr marL="182563" indent="-182563" eaLnBrk="0" fontAlgn="base" hangingPunct="0">
              <a:lnSpc>
                <a:spcPct val="80000"/>
              </a:lnSpc>
              <a:spcBef>
                <a:spcPct val="50000"/>
              </a:spcBef>
              <a:spcAft>
                <a:spcPct val="0"/>
              </a:spcAft>
              <a:buFontTx/>
              <a:buChar char="•"/>
              <a:defRPr/>
            </a:pPr>
            <a:r>
              <a:rPr lang="en-AU" sz="1600" dirty="0">
                <a:solidFill>
                  <a:prstClr val="black"/>
                </a:solidFill>
              </a:rPr>
              <a:t>Communication Type </a:t>
            </a:r>
          </a:p>
          <a:p>
            <a:pPr marL="182563" indent="-182563" eaLnBrk="0" fontAlgn="base" hangingPunct="0">
              <a:lnSpc>
                <a:spcPct val="80000"/>
              </a:lnSpc>
              <a:spcBef>
                <a:spcPct val="50000"/>
              </a:spcBef>
              <a:spcAft>
                <a:spcPct val="0"/>
              </a:spcAft>
              <a:buFontTx/>
              <a:buChar char="•"/>
              <a:defRPr/>
            </a:pPr>
            <a:r>
              <a:rPr lang="en-AU" sz="1600" dirty="0" err="1">
                <a:solidFill>
                  <a:prstClr val="black"/>
                </a:solidFill>
              </a:rPr>
              <a:t>Paralingual</a:t>
            </a:r>
            <a:endParaRPr lang="en-AU" sz="1600" dirty="0">
              <a:solidFill>
                <a:prstClr val="black"/>
              </a:solidFill>
            </a:endParaRPr>
          </a:p>
          <a:p>
            <a:pPr marL="182563" indent="-182563" eaLnBrk="0" fontAlgn="base" hangingPunct="0">
              <a:lnSpc>
                <a:spcPct val="80000"/>
              </a:lnSpc>
              <a:spcBef>
                <a:spcPct val="50000"/>
              </a:spcBef>
              <a:spcAft>
                <a:spcPct val="0"/>
              </a:spcAft>
              <a:buFontTx/>
              <a:buChar char="•"/>
              <a:defRPr/>
            </a:pPr>
            <a:r>
              <a:rPr lang="en-AU" sz="1600" dirty="0">
                <a:solidFill>
                  <a:prstClr val="black"/>
                </a:solidFill>
              </a:rPr>
              <a:t>Non-verbal</a:t>
            </a:r>
          </a:p>
          <a:p>
            <a:pPr marL="182563" indent="-182563" eaLnBrk="0" fontAlgn="base" hangingPunct="0">
              <a:lnSpc>
                <a:spcPct val="80000"/>
              </a:lnSpc>
              <a:spcBef>
                <a:spcPct val="50000"/>
              </a:spcBef>
              <a:spcAft>
                <a:spcPct val="0"/>
              </a:spcAft>
              <a:buFontTx/>
              <a:buChar char="•"/>
              <a:defRPr/>
            </a:pPr>
            <a:r>
              <a:rPr lang="en-AU" sz="1600" dirty="0">
                <a:solidFill>
                  <a:prstClr val="black"/>
                </a:solidFill>
              </a:rPr>
              <a:t>Feedback</a:t>
            </a:r>
          </a:p>
          <a:p>
            <a:pPr marL="182563" indent="-182563" eaLnBrk="0" fontAlgn="base" hangingPunct="0">
              <a:lnSpc>
                <a:spcPct val="80000"/>
              </a:lnSpc>
              <a:spcBef>
                <a:spcPct val="50000"/>
              </a:spcBef>
              <a:spcAft>
                <a:spcPct val="0"/>
              </a:spcAft>
              <a:buFontTx/>
              <a:buChar char="•"/>
              <a:defRPr/>
            </a:pPr>
            <a:r>
              <a:rPr lang="en-AU" sz="1600" dirty="0">
                <a:solidFill>
                  <a:prstClr val="black"/>
                </a:solidFill>
              </a:rPr>
              <a:t>Active Listening</a:t>
            </a:r>
          </a:p>
        </p:txBody>
      </p:sp>
      <p:sp>
        <p:nvSpPr>
          <p:cNvPr id="9" name="Text Box 8"/>
          <p:cNvSpPr txBox="1">
            <a:spLocks noChangeArrowheads="1"/>
          </p:cNvSpPr>
          <p:nvPr/>
        </p:nvSpPr>
        <p:spPr bwMode="auto">
          <a:xfrm>
            <a:off x="7237413" y="4922838"/>
            <a:ext cx="1038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eaLnBrk="0" fontAlgn="base" hangingPunct="0">
              <a:lnSpc>
                <a:spcPct val="80000"/>
              </a:lnSpc>
              <a:spcBef>
                <a:spcPct val="0"/>
              </a:spcBef>
              <a:spcAft>
                <a:spcPct val="0"/>
              </a:spcAft>
              <a:defRPr sz="1600" b="1">
                <a:solidFill>
                  <a:schemeClr val="tx1"/>
                </a:solidFill>
                <a:latin typeface="Arial" charset="0"/>
              </a:defRPr>
            </a:lvl6pPr>
            <a:lvl7pPr marL="2971800" indent="-228600" eaLnBrk="0" fontAlgn="base" hangingPunct="0">
              <a:lnSpc>
                <a:spcPct val="80000"/>
              </a:lnSpc>
              <a:spcBef>
                <a:spcPct val="0"/>
              </a:spcBef>
              <a:spcAft>
                <a:spcPct val="0"/>
              </a:spcAft>
              <a:defRPr sz="1600" b="1">
                <a:solidFill>
                  <a:schemeClr val="tx1"/>
                </a:solidFill>
                <a:latin typeface="Arial" charset="0"/>
              </a:defRPr>
            </a:lvl7pPr>
            <a:lvl8pPr marL="3429000" indent="-228600" eaLnBrk="0" fontAlgn="base" hangingPunct="0">
              <a:lnSpc>
                <a:spcPct val="80000"/>
              </a:lnSpc>
              <a:spcBef>
                <a:spcPct val="0"/>
              </a:spcBef>
              <a:spcAft>
                <a:spcPct val="0"/>
              </a:spcAft>
              <a:defRPr sz="1600" b="1">
                <a:solidFill>
                  <a:schemeClr val="tx1"/>
                </a:solidFill>
                <a:latin typeface="Arial" charset="0"/>
              </a:defRPr>
            </a:lvl8pPr>
            <a:lvl9pPr marL="3886200" indent="-228600" eaLnBrk="0" fontAlgn="base" hangingPunct="0">
              <a:lnSpc>
                <a:spcPct val="80000"/>
              </a:lnSpc>
              <a:spcBef>
                <a:spcPct val="0"/>
              </a:spcBef>
              <a:spcAft>
                <a:spcPct val="0"/>
              </a:spcAft>
              <a:defRPr sz="1600" b="1">
                <a:solidFill>
                  <a:schemeClr val="tx1"/>
                </a:solidFill>
                <a:latin typeface="Arial" charset="0"/>
              </a:defRPr>
            </a:lvl9pPr>
          </a:lstStyle>
          <a:p>
            <a:pPr algn="ctr" eaLnBrk="0" fontAlgn="base" hangingPunct="0">
              <a:lnSpc>
                <a:spcPct val="80000"/>
              </a:lnSpc>
              <a:spcBef>
                <a:spcPct val="50000"/>
              </a:spcBef>
              <a:spcAft>
                <a:spcPct val="0"/>
              </a:spcAft>
            </a:pPr>
            <a:r>
              <a:rPr lang="en-AU" b="0">
                <a:solidFill>
                  <a:srgbClr val="000000"/>
                </a:solidFill>
              </a:rPr>
              <a:t>Receiver</a:t>
            </a:r>
          </a:p>
        </p:txBody>
      </p:sp>
      <p:sp>
        <p:nvSpPr>
          <p:cNvPr id="10" name="Line 12"/>
          <p:cNvSpPr>
            <a:spLocks noChangeShapeType="1"/>
          </p:cNvSpPr>
          <p:nvPr/>
        </p:nvSpPr>
        <p:spPr bwMode="auto">
          <a:xfrm>
            <a:off x="5653088" y="3500438"/>
            <a:ext cx="703262" cy="0"/>
          </a:xfrm>
          <a:prstGeom prst="line">
            <a:avLst/>
          </a:prstGeom>
          <a:noFill/>
          <a:ln w="31750">
            <a:solidFill>
              <a:srgbClr val="9933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lnSpc>
                <a:spcPct val="80000"/>
              </a:lnSpc>
              <a:spcBef>
                <a:spcPct val="0"/>
              </a:spcBef>
              <a:spcAft>
                <a:spcPct val="0"/>
              </a:spcAft>
            </a:pPr>
            <a:endParaRPr lang="es-HN" sz="1600" b="1">
              <a:solidFill>
                <a:prstClr val="black"/>
              </a:solidFill>
            </a:endParaRPr>
          </a:p>
        </p:txBody>
      </p:sp>
      <p:sp>
        <p:nvSpPr>
          <p:cNvPr id="11" name="Line 15"/>
          <p:cNvSpPr>
            <a:spLocks noChangeShapeType="1"/>
          </p:cNvSpPr>
          <p:nvPr/>
        </p:nvSpPr>
        <p:spPr bwMode="auto">
          <a:xfrm rot="10800000">
            <a:off x="5653088" y="4027488"/>
            <a:ext cx="703262" cy="0"/>
          </a:xfrm>
          <a:prstGeom prst="line">
            <a:avLst/>
          </a:prstGeom>
          <a:noFill/>
          <a:ln w="31750">
            <a:solidFill>
              <a:srgbClr val="9933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lnSpc>
                <a:spcPct val="80000"/>
              </a:lnSpc>
              <a:spcBef>
                <a:spcPct val="0"/>
              </a:spcBef>
              <a:spcAft>
                <a:spcPct val="0"/>
              </a:spcAft>
            </a:pPr>
            <a:endParaRPr lang="es-HN" sz="1600" b="1">
              <a:solidFill>
                <a:prstClr val="black"/>
              </a:solidFill>
            </a:endParaRPr>
          </a:p>
        </p:txBody>
      </p:sp>
      <p:sp>
        <p:nvSpPr>
          <p:cNvPr id="12" name="Line 16"/>
          <p:cNvSpPr>
            <a:spLocks noChangeShapeType="1"/>
          </p:cNvSpPr>
          <p:nvPr/>
        </p:nvSpPr>
        <p:spPr bwMode="auto">
          <a:xfrm rot="10800000">
            <a:off x="5653088" y="4333875"/>
            <a:ext cx="703262" cy="0"/>
          </a:xfrm>
          <a:prstGeom prst="line">
            <a:avLst/>
          </a:prstGeom>
          <a:noFill/>
          <a:ln w="31750">
            <a:solidFill>
              <a:srgbClr val="9933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lnSpc>
                <a:spcPct val="80000"/>
              </a:lnSpc>
              <a:spcBef>
                <a:spcPct val="0"/>
              </a:spcBef>
              <a:spcAft>
                <a:spcPct val="0"/>
              </a:spcAft>
            </a:pPr>
            <a:endParaRPr lang="es-HN" sz="1600" b="1">
              <a:solidFill>
                <a:prstClr val="black"/>
              </a:solidFill>
            </a:endParaRPr>
          </a:p>
        </p:txBody>
      </p:sp>
      <p:sp>
        <p:nvSpPr>
          <p:cNvPr id="13" name="Line 17"/>
          <p:cNvSpPr>
            <a:spLocks noChangeShapeType="1"/>
          </p:cNvSpPr>
          <p:nvPr/>
        </p:nvSpPr>
        <p:spPr bwMode="auto">
          <a:xfrm rot="10800000">
            <a:off x="5653088" y="4629150"/>
            <a:ext cx="703262" cy="0"/>
          </a:xfrm>
          <a:prstGeom prst="line">
            <a:avLst/>
          </a:prstGeom>
          <a:noFill/>
          <a:ln w="31750">
            <a:solidFill>
              <a:srgbClr val="9933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lnSpc>
                <a:spcPct val="80000"/>
              </a:lnSpc>
              <a:spcBef>
                <a:spcPct val="0"/>
              </a:spcBef>
              <a:spcAft>
                <a:spcPct val="0"/>
              </a:spcAft>
            </a:pPr>
            <a:endParaRPr lang="es-HN" sz="1600" b="1">
              <a:solidFill>
                <a:prstClr val="black"/>
              </a:solidFill>
            </a:endParaRPr>
          </a:p>
        </p:txBody>
      </p:sp>
      <p:sp>
        <p:nvSpPr>
          <p:cNvPr id="14" name="Line 18"/>
          <p:cNvSpPr>
            <a:spLocks noChangeShapeType="1"/>
          </p:cNvSpPr>
          <p:nvPr/>
        </p:nvSpPr>
        <p:spPr bwMode="auto">
          <a:xfrm rot="10800000">
            <a:off x="5653088" y="4957763"/>
            <a:ext cx="703262" cy="0"/>
          </a:xfrm>
          <a:prstGeom prst="line">
            <a:avLst/>
          </a:prstGeom>
          <a:noFill/>
          <a:ln w="31750">
            <a:solidFill>
              <a:srgbClr val="9933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lnSpc>
                <a:spcPct val="80000"/>
              </a:lnSpc>
              <a:spcBef>
                <a:spcPct val="0"/>
              </a:spcBef>
              <a:spcAft>
                <a:spcPct val="0"/>
              </a:spcAft>
            </a:pPr>
            <a:endParaRPr lang="es-HN" sz="1600" b="1">
              <a:solidFill>
                <a:prstClr val="black"/>
              </a:solidFill>
            </a:endParaRPr>
          </a:p>
        </p:txBody>
      </p:sp>
      <p:graphicFrame>
        <p:nvGraphicFramePr>
          <p:cNvPr id="15" name="Object 3"/>
          <p:cNvGraphicFramePr>
            <a:graphicFrameLocks noChangeAspect="1"/>
          </p:cNvGraphicFramePr>
          <p:nvPr/>
        </p:nvGraphicFramePr>
        <p:xfrm>
          <a:off x="6672263" y="3268663"/>
          <a:ext cx="568325" cy="627062"/>
        </p:xfrm>
        <a:graphic>
          <a:graphicData uri="http://schemas.openxmlformats.org/presentationml/2006/ole">
            <mc:AlternateContent xmlns:mc="http://schemas.openxmlformats.org/markup-compatibility/2006">
              <mc:Choice xmlns:v="urn:schemas-microsoft-com:vml" Requires="v">
                <p:oleObj spid="_x0000_s2083" name="Visio" r:id="rId5" imgW="568404" imgH="564654" progId="Visio.Drawing.11">
                  <p:embed/>
                </p:oleObj>
              </mc:Choice>
              <mc:Fallback>
                <p:oleObj name="Visio" r:id="rId5" imgW="568404" imgH="564654"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2263" y="3268663"/>
                        <a:ext cx="568325" cy="627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6" name="Picture 54" descr="MCj0423822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2625" y="3154363"/>
            <a:ext cx="1563688" cy="160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7" name="Picture 56" descr="MCj042383200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38975" y="3160713"/>
            <a:ext cx="1854200"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Line 12"/>
          <p:cNvSpPr>
            <a:spLocks noChangeShapeType="1"/>
          </p:cNvSpPr>
          <p:nvPr/>
        </p:nvSpPr>
        <p:spPr bwMode="auto">
          <a:xfrm>
            <a:off x="2881313" y="3470275"/>
            <a:ext cx="703262" cy="0"/>
          </a:xfrm>
          <a:prstGeom prst="line">
            <a:avLst/>
          </a:prstGeom>
          <a:noFill/>
          <a:ln w="31750">
            <a:solidFill>
              <a:srgbClr val="9933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lnSpc>
                <a:spcPct val="80000"/>
              </a:lnSpc>
              <a:spcBef>
                <a:spcPct val="0"/>
              </a:spcBef>
              <a:spcAft>
                <a:spcPct val="0"/>
              </a:spcAft>
            </a:pPr>
            <a:endParaRPr lang="es-HN" sz="1600" b="1">
              <a:solidFill>
                <a:prstClr val="black"/>
              </a:solidFill>
            </a:endParaRPr>
          </a:p>
        </p:txBody>
      </p:sp>
      <p:sp>
        <p:nvSpPr>
          <p:cNvPr id="19" name="Line 12"/>
          <p:cNvSpPr>
            <a:spLocks noChangeShapeType="1"/>
          </p:cNvSpPr>
          <p:nvPr/>
        </p:nvSpPr>
        <p:spPr bwMode="auto">
          <a:xfrm>
            <a:off x="2881313" y="3998913"/>
            <a:ext cx="703262" cy="0"/>
          </a:xfrm>
          <a:prstGeom prst="line">
            <a:avLst/>
          </a:prstGeom>
          <a:noFill/>
          <a:ln w="31750">
            <a:solidFill>
              <a:srgbClr val="9933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lnSpc>
                <a:spcPct val="80000"/>
              </a:lnSpc>
              <a:spcBef>
                <a:spcPct val="0"/>
              </a:spcBef>
              <a:spcAft>
                <a:spcPct val="0"/>
              </a:spcAft>
            </a:pPr>
            <a:endParaRPr lang="es-HN" sz="1600" b="1">
              <a:solidFill>
                <a:prstClr val="black"/>
              </a:solidFill>
            </a:endParaRPr>
          </a:p>
        </p:txBody>
      </p:sp>
      <p:sp>
        <p:nvSpPr>
          <p:cNvPr id="20" name="Line 12"/>
          <p:cNvSpPr>
            <a:spLocks noChangeShapeType="1"/>
          </p:cNvSpPr>
          <p:nvPr/>
        </p:nvSpPr>
        <p:spPr bwMode="auto">
          <a:xfrm>
            <a:off x="2881313" y="4332288"/>
            <a:ext cx="703262" cy="0"/>
          </a:xfrm>
          <a:prstGeom prst="line">
            <a:avLst/>
          </a:prstGeom>
          <a:noFill/>
          <a:ln w="31750">
            <a:solidFill>
              <a:srgbClr val="9933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lnSpc>
                <a:spcPct val="80000"/>
              </a:lnSpc>
              <a:spcBef>
                <a:spcPct val="0"/>
              </a:spcBef>
              <a:spcAft>
                <a:spcPct val="0"/>
              </a:spcAft>
            </a:pPr>
            <a:endParaRPr lang="es-HN" sz="1600" b="1">
              <a:solidFill>
                <a:prstClr val="black"/>
              </a:solidFill>
            </a:endParaRPr>
          </a:p>
        </p:txBody>
      </p:sp>
    </p:spTree>
    <p:extLst>
      <p:ext uri="{BB962C8B-B14F-4D97-AF65-F5344CB8AC3E}">
        <p14:creationId xmlns:p14="http://schemas.microsoft.com/office/powerpoint/2010/main" val="2076335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4"/>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73063" y="158750"/>
            <a:ext cx="7015162" cy="10810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Plan Communications</a:t>
            </a:r>
          </a:p>
        </p:txBody>
      </p:sp>
      <p:graphicFrame>
        <p:nvGraphicFramePr>
          <p:cNvPr id="3" name="Content Placeholder 5"/>
          <p:cNvGraphicFramePr>
            <a:graphicFrameLocks/>
          </p:cNvGraphicFramePr>
          <p:nvPr/>
        </p:nvGraphicFramePr>
        <p:xfrm>
          <a:off x="373063" y="2206625"/>
          <a:ext cx="8228012" cy="2560638"/>
        </p:xfrm>
        <a:graphic>
          <a:graphicData uri="http://schemas.openxmlformats.org/drawingml/2006/table">
            <a:tbl>
              <a:tblPr firstRow="1" bandRow="1">
                <a:tableStyleId>{7DF18680-E054-41AD-8BC1-D1AEF772440D}</a:tableStyleId>
              </a:tblPr>
              <a:tblGrid>
                <a:gridCol w="3251286"/>
                <a:gridCol w="4976726"/>
              </a:tblGrid>
              <a:tr h="365824">
                <a:tc>
                  <a:txBody>
                    <a:bodyPr/>
                    <a:lstStyle/>
                    <a:p>
                      <a:r>
                        <a:rPr lang="en-US" sz="1800" dirty="0" smtClean="0">
                          <a:solidFill>
                            <a:schemeClr val="tx1"/>
                          </a:solidFill>
                        </a:rPr>
                        <a:t>Communication Method</a:t>
                      </a:r>
                      <a:endParaRPr lang="en-US" sz="1800" dirty="0">
                        <a:solidFill>
                          <a:schemeClr val="tx1"/>
                        </a:solidFill>
                      </a:endParaRPr>
                    </a:p>
                  </a:txBody>
                  <a:tcPr marT="45728" marB="45728">
                    <a:solidFill>
                      <a:schemeClr val="accent1">
                        <a:lumMod val="60000"/>
                        <a:lumOff val="40000"/>
                      </a:schemeClr>
                    </a:solidFill>
                  </a:tcPr>
                </a:tc>
                <a:tc>
                  <a:txBody>
                    <a:bodyPr/>
                    <a:lstStyle/>
                    <a:p>
                      <a:r>
                        <a:rPr lang="en-US" sz="1800" dirty="0" smtClean="0">
                          <a:solidFill>
                            <a:schemeClr val="tx1"/>
                          </a:solidFill>
                        </a:rPr>
                        <a:t>Description</a:t>
                      </a:r>
                      <a:endParaRPr lang="en-US" sz="1800" dirty="0">
                        <a:solidFill>
                          <a:schemeClr val="tx1"/>
                        </a:solidFill>
                      </a:endParaRPr>
                    </a:p>
                  </a:txBody>
                  <a:tcPr marT="45728" marB="45728">
                    <a:solidFill>
                      <a:schemeClr val="accent1">
                        <a:lumMod val="60000"/>
                        <a:lumOff val="40000"/>
                      </a:schemeClr>
                    </a:solidFill>
                  </a:tcPr>
                </a:tc>
              </a:tr>
              <a:tr h="640191">
                <a:tc>
                  <a:txBody>
                    <a:bodyPr/>
                    <a:lstStyle/>
                    <a:p>
                      <a:r>
                        <a:rPr lang="en-US" sz="1800" dirty="0" smtClean="0"/>
                        <a:t>Interactive</a:t>
                      </a:r>
                      <a:endParaRPr lang="en-US" sz="1800" dirty="0"/>
                    </a:p>
                  </a:txBody>
                  <a:tcPr marT="45728" marB="45728"/>
                </a:tc>
                <a:tc>
                  <a:txBody>
                    <a:bodyPr/>
                    <a:lstStyle/>
                    <a:p>
                      <a:r>
                        <a:rPr lang="en-US" sz="1800" dirty="0" smtClean="0"/>
                        <a:t>One person provides information,</a:t>
                      </a:r>
                      <a:r>
                        <a:rPr lang="en-US" sz="1800" baseline="0" dirty="0" smtClean="0"/>
                        <a:t> others receive and respond</a:t>
                      </a:r>
                      <a:endParaRPr lang="en-US" sz="1800" dirty="0"/>
                    </a:p>
                  </a:txBody>
                  <a:tcPr marT="45728" marB="45728"/>
                </a:tc>
              </a:tr>
              <a:tr h="640140">
                <a:tc>
                  <a:txBody>
                    <a:bodyPr/>
                    <a:lstStyle/>
                    <a:p>
                      <a:r>
                        <a:rPr lang="en-US" sz="1800" dirty="0" smtClean="0"/>
                        <a:t>Push</a:t>
                      </a:r>
                      <a:endParaRPr lang="en-US" sz="1800" dirty="0"/>
                    </a:p>
                  </a:txBody>
                  <a:tcPr marT="45728" marB="45728"/>
                </a:tc>
                <a:tc>
                  <a:txBody>
                    <a:bodyPr/>
                    <a:lstStyle/>
                    <a:p>
                      <a:r>
                        <a:rPr lang="en-US" sz="1800" dirty="0" smtClean="0"/>
                        <a:t>One way stream targeted at specific recipients, no feedback</a:t>
                      </a:r>
                      <a:endParaRPr lang="en-US" sz="1800" dirty="0"/>
                    </a:p>
                  </a:txBody>
                  <a:tcPr marT="45728" marB="45728"/>
                </a:tc>
              </a:tr>
              <a:tr h="914483">
                <a:tc>
                  <a:txBody>
                    <a:bodyPr/>
                    <a:lstStyle/>
                    <a:p>
                      <a:r>
                        <a:rPr lang="en-US" sz="1800" baseline="0" dirty="0" smtClean="0"/>
                        <a:t>Pull</a:t>
                      </a:r>
                    </a:p>
                  </a:txBody>
                  <a:tcPr marT="45728" marB="45728"/>
                </a:tc>
                <a:tc>
                  <a:txBody>
                    <a:bodyPr/>
                    <a:lstStyle/>
                    <a:p>
                      <a:r>
                        <a:rPr lang="en-US" sz="1800" baseline="0" dirty="0" smtClean="0"/>
                        <a:t>Large volumes of Information is placed in a location intended for large audiences, recipients responsibility to retrieve.</a:t>
                      </a:r>
                    </a:p>
                  </a:txBody>
                  <a:tcPr marT="45728" marB="45728"/>
                </a:tc>
              </a:tr>
            </a:tbl>
          </a:graphicData>
        </a:graphic>
      </p:graphicFrame>
      <p:sp>
        <p:nvSpPr>
          <p:cNvPr id="4" name="TextBox 4"/>
          <p:cNvSpPr txBox="1">
            <a:spLocks noChangeArrowheads="1"/>
          </p:cNvSpPr>
          <p:nvPr/>
        </p:nvSpPr>
        <p:spPr bwMode="auto">
          <a:xfrm>
            <a:off x="300038" y="1462088"/>
            <a:ext cx="4556125"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eaLnBrk="0" fontAlgn="base" hangingPunct="0">
              <a:lnSpc>
                <a:spcPct val="80000"/>
              </a:lnSpc>
              <a:spcBef>
                <a:spcPct val="0"/>
              </a:spcBef>
              <a:spcAft>
                <a:spcPct val="0"/>
              </a:spcAft>
              <a:defRPr sz="1600" b="1">
                <a:solidFill>
                  <a:schemeClr val="tx1"/>
                </a:solidFill>
                <a:latin typeface="Arial" charset="0"/>
              </a:defRPr>
            </a:lvl6pPr>
            <a:lvl7pPr marL="2971800" indent="-228600" eaLnBrk="0" fontAlgn="base" hangingPunct="0">
              <a:lnSpc>
                <a:spcPct val="80000"/>
              </a:lnSpc>
              <a:spcBef>
                <a:spcPct val="0"/>
              </a:spcBef>
              <a:spcAft>
                <a:spcPct val="0"/>
              </a:spcAft>
              <a:defRPr sz="1600" b="1">
                <a:solidFill>
                  <a:schemeClr val="tx1"/>
                </a:solidFill>
                <a:latin typeface="Arial" charset="0"/>
              </a:defRPr>
            </a:lvl7pPr>
            <a:lvl8pPr marL="3429000" indent="-228600" eaLnBrk="0" fontAlgn="base" hangingPunct="0">
              <a:lnSpc>
                <a:spcPct val="80000"/>
              </a:lnSpc>
              <a:spcBef>
                <a:spcPct val="0"/>
              </a:spcBef>
              <a:spcAft>
                <a:spcPct val="0"/>
              </a:spcAft>
              <a:defRPr sz="1600" b="1">
                <a:solidFill>
                  <a:schemeClr val="tx1"/>
                </a:solidFill>
                <a:latin typeface="Arial" charset="0"/>
              </a:defRPr>
            </a:lvl8pPr>
            <a:lvl9pPr marL="3886200" indent="-228600" eaLnBrk="0" fontAlgn="base" hangingPunct="0">
              <a:lnSpc>
                <a:spcPct val="80000"/>
              </a:lnSpc>
              <a:spcBef>
                <a:spcPct val="0"/>
              </a:spcBef>
              <a:spcAft>
                <a:spcPct val="0"/>
              </a:spcAft>
              <a:defRPr sz="1600" b="1">
                <a:solidFill>
                  <a:schemeClr val="tx1"/>
                </a:solidFill>
                <a:latin typeface="Arial" charset="0"/>
              </a:defRPr>
            </a:lvl9pPr>
          </a:lstStyle>
          <a:p>
            <a:pPr eaLnBrk="0" fontAlgn="base" hangingPunct="0">
              <a:lnSpc>
                <a:spcPct val="80000"/>
              </a:lnSpc>
              <a:spcBef>
                <a:spcPct val="0"/>
              </a:spcBef>
              <a:spcAft>
                <a:spcPct val="0"/>
              </a:spcAft>
            </a:pPr>
            <a:r>
              <a:rPr lang="en-US" sz="2800">
                <a:solidFill>
                  <a:prstClr val="black"/>
                </a:solidFill>
              </a:rPr>
              <a:t>Communication Methods</a:t>
            </a:r>
          </a:p>
        </p:txBody>
      </p:sp>
      <p:pic>
        <p:nvPicPr>
          <p:cNvPr id="5"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40548928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404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73063" y="158750"/>
            <a:ext cx="7015162" cy="10810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Plan Communications</a:t>
            </a:r>
          </a:p>
        </p:txBody>
      </p:sp>
      <p:sp>
        <p:nvSpPr>
          <p:cNvPr id="3" name="Slide Number Placeholder 3"/>
          <p:cNvSpPr>
            <a:spLocks noGrp="1"/>
          </p:cNvSpPr>
          <p:nvPr>
            <p:ph type="sldNum" sz="quarter" idx="10"/>
          </p:nvPr>
        </p:nvSpPr>
        <p:spPr>
          <a:xfrm>
            <a:off x="7269163" y="6526213"/>
            <a:ext cx="1693862" cy="2698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eaLnBrk="0" fontAlgn="base" hangingPunct="0">
              <a:lnSpc>
                <a:spcPct val="80000"/>
              </a:lnSpc>
              <a:spcBef>
                <a:spcPct val="0"/>
              </a:spcBef>
              <a:spcAft>
                <a:spcPct val="0"/>
              </a:spcAft>
              <a:defRPr sz="1600" b="1">
                <a:solidFill>
                  <a:schemeClr val="tx1"/>
                </a:solidFill>
                <a:latin typeface="Arial" charset="0"/>
              </a:defRPr>
            </a:lvl6pPr>
            <a:lvl7pPr marL="2971800" indent="-228600" eaLnBrk="0" fontAlgn="base" hangingPunct="0">
              <a:lnSpc>
                <a:spcPct val="80000"/>
              </a:lnSpc>
              <a:spcBef>
                <a:spcPct val="0"/>
              </a:spcBef>
              <a:spcAft>
                <a:spcPct val="0"/>
              </a:spcAft>
              <a:defRPr sz="1600" b="1">
                <a:solidFill>
                  <a:schemeClr val="tx1"/>
                </a:solidFill>
                <a:latin typeface="Arial" charset="0"/>
              </a:defRPr>
            </a:lvl7pPr>
            <a:lvl8pPr marL="3429000" indent="-228600" eaLnBrk="0" fontAlgn="base" hangingPunct="0">
              <a:lnSpc>
                <a:spcPct val="80000"/>
              </a:lnSpc>
              <a:spcBef>
                <a:spcPct val="0"/>
              </a:spcBef>
              <a:spcAft>
                <a:spcPct val="0"/>
              </a:spcAft>
              <a:defRPr sz="1600" b="1">
                <a:solidFill>
                  <a:schemeClr val="tx1"/>
                </a:solidFill>
                <a:latin typeface="Arial" charset="0"/>
              </a:defRPr>
            </a:lvl8pPr>
            <a:lvl9pPr marL="3886200" indent="-228600" eaLnBrk="0" fontAlgn="base" hangingPunct="0">
              <a:lnSpc>
                <a:spcPct val="80000"/>
              </a:lnSpc>
              <a:spcBef>
                <a:spcPct val="0"/>
              </a:spcBef>
              <a:spcAft>
                <a:spcPct val="0"/>
              </a:spcAft>
              <a:defRPr sz="1600" b="1">
                <a:solidFill>
                  <a:schemeClr val="tx1"/>
                </a:solidFill>
                <a:latin typeface="Arial" charset="0"/>
              </a:defRPr>
            </a:lvl9pPr>
          </a:lstStyle>
          <a:p>
            <a:fld id="{B9780CD6-F4FE-4640-8545-F054DF9E042A}" type="slidenum">
              <a:rPr lang="en-GB" sz="1000" b="0" smtClean="0">
                <a:solidFill>
                  <a:prstClr val="black"/>
                </a:solidFill>
              </a:rPr>
              <a:pPr/>
              <a:t>28</a:t>
            </a:fld>
            <a:endParaRPr lang="en-GB" sz="1000" b="0" smtClean="0">
              <a:solidFill>
                <a:prstClr val="black"/>
              </a:solidFill>
            </a:endParaRPr>
          </a:p>
        </p:txBody>
      </p:sp>
      <p:sp>
        <p:nvSpPr>
          <p:cNvPr id="5" name="Rectangle 9"/>
          <p:cNvSpPr>
            <a:spLocks noChangeArrowheads="1"/>
          </p:cNvSpPr>
          <p:nvPr/>
        </p:nvSpPr>
        <p:spPr bwMode="auto">
          <a:xfrm>
            <a:off x="347663" y="2044700"/>
            <a:ext cx="8393112" cy="2108200"/>
          </a:xfrm>
          <a:prstGeom prst="rect">
            <a:avLst/>
          </a:prstGeom>
          <a:solidFill>
            <a:srgbClr val="99CC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p>
            <a:pPr algn="ctr" eaLnBrk="0" fontAlgn="base" hangingPunct="0">
              <a:lnSpc>
                <a:spcPct val="80000"/>
              </a:lnSpc>
              <a:spcBef>
                <a:spcPct val="0"/>
              </a:spcBef>
              <a:spcAft>
                <a:spcPct val="0"/>
              </a:spcAft>
            </a:pPr>
            <a:endParaRPr lang="en-US" sz="1600" b="1" i="1" u="sng">
              <a:solidFill>
                <a:prstClr val="black"/>
              </a:solidFill>
            </a:endParaRPr>
          </a:p>
          <a:p>
            <a:pPr algn="ctr" eaLnBrk="0" fontAlgn="base" hangingPunct="0">
              <a:lnSpc>
                <a:spcPct val="80000"/>
              </a:lnSpc>
              <a:spcBef>
                <a:spcPct val="0"/>
              </a:spcBef>
              <a:spcAft>
                <a:spcPct val="0"/>
              </a:spcAft>
            </a:pPr>
            <a:r>
              <a:rPr lang="en-US" sz="2800" b="1" i="1" u="sng">
                <a:solidFill>
                  <a:prstClr val="black"/>
                </a:solidFill>
              </a:rPr>
              <a:t>n(n-1)</a:t>
            </a:r>
            <a:r>
              <a:rPr lang="en-US" sz="2800" b="1" i="1">
                <a:solidFill>
                  <a:prstClr val="black"/>
                </a:solidFill>
              </a:rPr>
              <a:t>   = 	number of</a:t>
            </a:r>
          </a:p>
          <a:p>
            <a:pPr algn="ctr" eaLnBrk="0" fontAlgn="base" hangingPunct="0">
              <a:lnSpc>
                <a:spcPct val="80000"/>
              </a:lnSpc>
              <a:spcBef>
                <a:spcPct val="0"/>
              </a:spcBef>
              <a:spcAft>
                <a:spcPct val="0"/>
              </a:spcAft>
            </a:pPr>
            <a:r>
              <a:rPr lang="en-US" sz="2800" b="1" i="1">
                <a:solidFill>
                  <a:prstClr val="black"/>
                </a:solidFill>
              </a:rPr>
              <a:t>    2		 channels</a:t>
            </a:r>
          </a:p>
          <a:p>
            <a:pPr algn="ctr" eaLnBrk="0" fontAlgn="base" hangingPunct="0">
              <a:lnSpc>
                <a:spcPct val="80000"/>
              </a:lnSpc>
              <a:spcBef>
                <a:spcPct val="0"/>
              </a:spcBef>
              <a:spcAft>
                <a:spcPct val="0"/>
              </a:spcAft>
            </a:pPr>
            <a:endParaRPr lang="en-US" sz="2800" b="1" i="1">
              <a:solidFill>
                <a:prstClr val="black"/>
              </a:solidFill>
            </a:endParaRPr>
          </a:p>
          <a:p>
            <a:pPr algn="ctr" eaLnBrk="0" fontAlgn="base" hangingPunct="0">
              <a:lnSpc>
                <a:spcPct val="80000"/>
              </a:lnSpc>
              <a:spcBef>
                <a:spcPct val="0"/>
              </a:spcBef>
              <a:spcAft>
                <a:spcPct val="0"/>
              </a:spcAft>
            </a:pPr>
            <a:r>
              <a:rPr lang="en-AU" sz="2400" b="1">
                <a:solidFill>
                  <a:prstClr val="black"/>
                </a:solidFill>
              </a:rPr>
              <a:t>communication channels increases exponentially</a:t>
            </a:r>
            <a:r>
              <a:rPr lang="en-US" sz="2400" b="1">
                <a:solidFill>
                  <a:prstClr val="black"/>
                </a:solidFill>
              </a:rPr>
              <a:t>, a</a:t>
            </a:r>
            <a:r>
              <a:rPr lang="en-AU" sz="2400" b="1">
                <a:solidFill>
                  <a:prstClr val="black"/>
                </a:solidFill>
              </a:rPr>
              <a:t>s the number of people involved increases</a:t>
            </a:r>
            <a:endParaRPr lang="en-US" sz="2800" b="1" i="1">
              <a:solidFill>
                <a:prstClr val="black"/>
              </a:solidFill>
            </a:endParaRPr>
          </a:p>
          <a:p>
            <a:pPr eaLnBrk="0" fontAlgn="base" hangingPunct="0">
              <a:lnSpc>
                <a:spcPct val="80000"/>
              </a:lnSpc>
              <a:spcBef>
                <a:spcPct val="0"/>
              </a:spcBef>
              <a:spcAft>
                <a:spcPct val="0"/>
              </a:spcAft>
            </a:pPr>
            <a:endParaRPr lang="en-US" sz="1600" b="1" i="1">
              <a:solidFill>
                <a:prstClr val="black"/>
              </a:solidFill>
            </a:endParaRPr>
          </a:p>
        </p:txBody>
      </p:sp>
      <p:grpSp>
        <p:nvGrpSpPr>
          <p:cNvPr id="6" name="Group 24"/>
          <p:cNvGrpSpPr>
            <a:grpSpLocks/>
          </p:cNvGrpSpPr>
          <p:nvPr/>
        </p:nvGrpSpPr>
        <p:grpSpPr bwMode="auto">
          <a:xfrm>
            <a:off x="755650" y="4440238"/>
            <a:ext cx="2555875" cy="1717675"/>
            <a:chOff x="984250" y="4440238"/>
            <a:chExt cx="2555498" cy="1717675"/>
          </a:xfrm>
        </p:grpSpPr>
        <p:pic>
          <p:nvPicPr>
            <p:cNvPr id="7" name="Picture 62" descr="j0424476[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5682" y="4466795"/>
              <a:ext cx="585672" cy="694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3" descr="j0424476[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28574" y="4440238"/>
              <a:ext cx="585672" cy="694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4" descr="j0424476[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4250" y="5463635"/>
              <a:ext cx="585672" cy="694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5" descr="j0424476[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54076" y="5434232"/>
              <a:ext cx="585672" cy="694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25"/>
          <p:cNvGrpSpPr>
            <a:grpSpLocks/>
          </p:cNvGrpSpPr>
          <p:nvPr/>
        </p:nvGrpSpPr>
        <p:grpSpPr bwMode="auto">
          <a:xfrm>
            <a:off x="1092200" y="4672013"/>
            <a:ext cx="1973263" cy="1281112"/>
            <a:chOff x="1273568" y="4671664"/>
            <a:chExt cx="1972465" cy="1281380"/>
          </a:xfrm>
        </p:grpSpPr>
        <p:sp>
          <p:nvSpPr>
            <p:cNvPr id="12" name="Line 66"/>
            <p:cNvSpPr>
              <a:spLocks noChangeAspect="1" noChangeShapeType="1"/>
            </p:cNvSpPr>
            <p:nvPr/>
          </p:nvSpPr>
          <p:spPr bwMode="auto">
            <a:xfrm flipV="1">
              <a:off x="1524194" y="4860409"/>
              <a:ext cx="1402622" cy="809991"/>
            </a:xfrm>
            <a:prstGeom prst="line">
              <a:avLst/>
            </a:prstGeom>
            <a:noFill/>
            <a:ln w="38100">
              <a:solidFill>
                <a:srgbClr val="800000"/>
              </a:solidFill>
              <a:round/>
              <a:headEnd/>
              <a:tailEnd/>
            </a:ln>
            <a:extLst>
              <a:ext uri="{909E8E84-426E-40DD-AFC4-6F175D3DCCD1}">
                <a14:hiddenFill xmlns:a14="http://schemas.microsoft.com/office/drawing/2010/main">
                  <a:noFill/>
                </a14:hiddenFill>
              </a:ext>
            </a:extLst>
          </p:spPr>
          <p:txBody>
            <a:bodyPr/>
            <a:lstStyle/>
            <a:p>
              <a:pPr eaLnBrk="0" fontAlgn="base" hangingPunct="0">
                <a:lnSpc>
                  <a:spcPct val="80000"/>
                </a:lnSpc>
                <a:spcBef>
                  <a:spcPct val="0"/>
                </a:spcBef>
                <a:spcAft>
                  <a:spcPct val="0"/>
                </a:spcAft>
              </a:pPr>
              <a:endParaRPr lang="es-HN" sz="1600" b="1">
                <a:solidFill>
                  <a:prstClr val="black"/>
                </a:solidFill>
              </a:endParaRPr>
            </a:p>
          </p:txBody>
        </p:sp>
        <p:sp>
          <p:nvSpPr>
            <p:cNvPr id="13" name="Line 67"/>
            <p:cNvSpPr>
              <a:spLocks noChangeAspect="1" noChangeShapeType="1"/>
            </p:cNvSpPr>
            <p:nvPr/>
          </p:nvSpPr>
          <p:spPr bwMode="auto">
            <a:xfrm flipH="1" flipV="1">
              <a:off x="1579595" y="4872739"/>
              <a:ext cx="1414054" cy="779640"/>
            </a:xfrm>
            <a:prstGeom prst="line">
              <a:avLst/>
            </a:prstGeom>
            <a:noFill/>
            <a:ln w="38100">
              <a:solidFill>
                <a:srgbClr val="800000"/>
              </a:solidFill>
              <a:round/>
              <a:headEnd/>
              <a:tailEnd/>
            </a:ln>
            <a:extLst>
              <a:ext uri="{909E8E84-426E-40DD-AFC4-6F175D3DCCD1}">
                <a14:hiddenFill xmlns:a14="http://schemas.microsoft.com/office/drawing/2010/main">
                  <a:noFill/>
                </a14:hiddenFill>
              </a:ext>
            </a:extLst>
          </p:spPr>
          <p:txBody>
            <a:bodyPr/>
            <a:lstStyle/>
            <a:p>
              <a:pPr eaLnBrk="0" fontAlgn="base" hangingPunct="0">
                <a:lnSpc>
                  <a:spcPct val="80000"/>
                </a:lnSpc>
                <a:spcBef>
                  <a:spcPct val="0"/>
                </a:spcBef>
                <a:spcAft>
                  <a:spcPct val="0"/>
                </a:spcAft>
              </a:pPr>
              <a:endParaRPr lang="es-HN" sz="1600" b="1">
                <a:solidFill>
                  <a:prstClr val="black"/>
                </a:solidFill>
              </a:endParaRPr>
            </a:p>
          </p:txBody>
        </p:sp>
        <p:sp>
          <p:nvSpPr>
            <p:cNvPr id="14" name="Line 68"/>
            <p:cNvSpPr>
              <a:spLocks noChangeAspect="1" noChangeShapeType="1"/>
            </p:cNvSpPr>
            <p:nvPr/>
          </p:nvSpPr>
          <p:spPr bwMode="auto">
            <a:xfrm flipH="1">
              <a:off x="1273568" y="5161073"/>
              <a:ext cx="5276" cy="365160"/>
            </a:xfrm>
            <a:prstGeom prst="line">
              <a:avLst/>
            </a:prstGeom>
            <a:noFill/>
            <a:ln w="38100">
              <a:solidFill>
                <a:srgbClr val="800000"/>
              </a:solidFill>
              <a:round/>
              <a:headEnd/>
              <a:tailEnd/>
            </a:ln>
            <a:extLst>
              <a:ext uri="{909E8E84-426E-40DD-AFC4-6F175D3DCCD1}">
                <a14:hiddenFill xmlns:a14="http://schemas.microsoft.com/office/drawing/2010/main">
                  <a:noFill/>
                </a14:hiddenFill>
              </a:ext>
            </a:extLst>
          </p:spPr>
          <p:txBody>
            <a:bodyPr/>
            <a:lstStyle/>
            <a:p>
              <a:pPr eaLnBrk="0" fontAlgn="base" hangingPunct="0">
                <a:lnSpc>
                  <a:spcPct val="80000"/>
                </a:lnSpc>
                <a:spcBef>
                  <a:spcPct val="0"/>
                </a:spcBef>
                <a:spcAft>
                  <a:spcPct val="0"/>
                </a:spcAft>
              </a:pPr>
              <a:endParaRPr lang="es-HN" sz="1600" b="1">
                <a:solidFill>
                  <a:prstClr val="black"/>
                </a:solidFill>
              </a:endParaRPr>
            </a:p>
          </p:txBody>
        </p:sp>
        <p:sp>
          <p:nvSpPr>
            <p:cNvPr id="15" name="Line 69"/>
            <p:cNvSpPr>
              <a:spLocks noChangeAspect="1" noChangeShapeType="1"/>
            </p:cNvSpPr>
            <p:nvPr/>
          </p:nvSpPr>
          <p:spPr bwMode="auto">
            <a:xfrm>
              <a:off x="3234601" y="5127877"/>
              <a:ext cx="11432" cy="365160"/>
            </a:xfrm>
            <a:prstGeom prst="line">
              <a:avLst/>
            </a:prstGeom>
            <a:noFill/>
            <a:ln w="38100">
              <a:solidFill>
                <a:srgbClr val="800000"/>
              </a:solidFill>
              <a:round/>
              <a:headEnd/>
              <a:tailEnd/>
            </a:ln>
            <a:extLst>
              <a:ext uri="{909E8E84-426E-40DD-AFC4-6F175D3DCCD1}">
                <a14:hiddenFill xmlns:a14="http://schemas.microsoft.com/office/drawing/2010/main">
                  <a:noFill/>
                </a14:hiddenFill>
              </a:ext>
            </a:extLst>
          </p:spPr>
          <p:txBody>
            <a:bodyPr/>
            <a:lstStyle/>
            <a:p>
              <a:pPr eaLnBrk="0" fontAlgn="base" hangingPunct="0">
                <a:lnSpc>
                  <a:spcPct val="80000"/>
                </a:lnSpc>
                <a:spcBef>
                  <a:spcPct val="0"/>
                </a:spcBef>
                <a:spcAft>
                  <a:spcPct val="0"/>
                </a:spcAft>
              </a:pPr>
              <a:endParaRPr lang="es-HN" sz="1600" b="1">
                <a:solidFill>
                  <a:prstClr val="black"/>
                </a:solidFill>
              </a:endParaRPr>
            </a:p>
          </p:txBody>
        </p:sp>
        <p:sp>
          <p:nvSpPr>
            <p:cNvPr id="16" name="Line 70"/>
            <p:cNvSpPr>
              <a:spLocks noChangeAspect="1" noChangeShapeType="1"/>
            </p:cNvSpPr>
            <p:nvPr/>
          </p:nvSpPr>
          <p:spPr bwMode="auto">
            <a:xfrm>
              <a:off x="1546178" y="5953044"/>
              <a:ext cx="1452747" cy="0"/>
            </a:xfrm>
            <a:prstGeom prst="line">
              <a:avLst/>
            </a:prstGeom>
            <a:noFill/>
            <a:ln w="38100">
              <a:solidFill>
                <a:srgbClr val="800000"/>
              </a:solidFill>
              <a:round/>
              <a:headEnd/>
              <a:tailEnd/>
            </a:ln>
            <a:extLst>
              <a:ext uri="{909E8E84-426E-40DD-AFC4-6F175D3DCCD1}">
                <a14:hiddenFill xmlns:a14="http://schemas.microsoft.com/office/drawing/2010/main">
                  <a:noFill/>
                </a14:hiddenFill>
              </a:ext>
            </a:extLst>
          </p:spPr>
          <p:txBody>
            <a:bodyPr/>
            <a:lstStyle/>
            <a:p>
              <a:pPr eaLnBrk="0" fontAlgn="base" hangingPunct="0">
                <a:lnSpc>
                  <a:spcPct val="80000"/>
                </a:lnSpc>
                <a:spcBef>
                  <a:spcPct val="0"/>
                </a:spcBef>
                <a:spcAft>
                  <a:spcPct val="0"/>
                </a:spcAft>
              </a:pPr>
              <a:endParaRPr lang="es-HN" sz="1600" b="1">
                <a:solidFill>
                  <a:prstClr val="black"/>
                </a:solidFill>
              </a:endParaRPr>
            </a:p>
          </p:txBody>
        </p:sp>
        <p:sp>
          <p:nvSpPr>
            <p:cNvPr id="17" name="Line 71"/>
            <p:cNvSpPr>
              <a:spLocks noChangeAspect="1" noChangeShapeType="1"/>
            </p:cNvSpPr>
            <p:nvPr/>
          </p:nvSpPr>
          <p:spPr bwMode="auto">
            <a:xfrm flipV="1">
              <a:off x="1537384" y="4671664"/>
              <a:ext cx="1429883" cy="5691"/>
            </a:xfrm>
            <a:prstGeom prst="line">
              <a:avLst/>
            </a:prstGeom>
            <a:noFill/>
            <a:ln w="38100">
              <a:solidFill>
                <a:srgbClr val="800000"/>
              </a:solidFill>
              <a:round/>
              <a:headEnd/>
              <a:tailEnd/>
            </a:ln>
            <a:extLst>
              <a:ext uri="{909E8E84-426E-40DD-AFC4-6F175D3DCCD1}">
                <a14:hiddenFill xmlns:a14="http://schemas.microsoft.com/office/drawing/2010/main">
                  <a:noFill/>
                </a14:hiddenFill>
              </a:ext>
            </a:extLst>
          </p:spPr>
          <p:txBody>
            <a:bodyPr/>
            <a:lstStyle/>
            <a:p>
              <a:pPr eaLnBrk="0" fontAlgn="base" hangingPunct="0">
                <a:lnSpc>
                  <a:spcPct val="80000"/>
                </a:lnSpc>
                <a:spcBef>
                  <a:spcPct val="0"/>
                </a:spcBef>
                <a:spcAft>
                  <a:spcPct val="0"/>
                </a:spcAft>
              </a:pPr>
              <a:endParaRPr lang="es-HN" sz="1600" b="1">
                <a:solidFill>
                  <a:prstClr val="black"/>
                </a:solidFill>
              </a:endParaRPr>
            </a:p>
          </p:txBody>
        </p:sp>
      </p:grpSp>
      <p:pic>
        <p:nvPicPr>
          <p:cNvPr id="18" name="Picture 72" descr="j0424476[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95713" y="4872038"/>
            <a:ext cx="585787"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Group 26"/>
          <p:cNvGrpSpPr>
            <a:grpSpLocks/>
          </p:cNvGrpSpPr>
          <p:nvPr/>
        </p:nvGrpSpPr>
        <p:grpSpPr bwMode="auto">
          <a:xfrm>
            <a:off x="1362075" y="4779963"/>
            <a:ext cx="2449513" cy="938212"/>
            <a:chOff x="1543540" y="4779789"/>
            <a:chExt cx="2449092" cy="938035"/>
          </a:xfrm>
        </p:grpSpPr>
        <p:sp>
          <p:nvSpPr>
            <p:cNvPr id="20" name="Line 73"/>
            <p:cNvSpPr>
              <a:spLocks noChangeAspect="1" noChangeShapeType="1"/>
            </p:cNvSpPr>
            <p:nvPr/>
          </p:nvSpPr>
          <p:spPr bwMode="auto">
            <a:xfrm flipH="1" flipV="1">
              <a:off x="1572110" y="4779789"/>
              <a:ext cx="2420522" cy="528537"/>
            </a:xfrm>
            <a:prstGeom prst="line">
              <a:avLst/>
            </a:prstGeom>
            <a:ln>
              <a:headEnd/>
              <a:tailEnd/>
            </a:ln>
          </p:spPr>
          <p:style>
            <a:lnRef idx="2">
              <a:schemeClr val="accent1"/>
            </a:lnRef>
            <a:fillRef idx="0">
              <a:schemeClr val="accent1"/>
            </a:fillRef>
            <a:effectRef idx="1">
              <a:schemeClr val="accent1"/>
            </a:effectRef>
            <a:fontRef idx="minor">
              <a:schemeClr val="tx1"/>
            </a:fontRef>
          </p:style>
          <p:txBody>
            <a:bodyPr/>
            <a:lstStyle/>
            <a:p>
              <a:pPr eaLnBrk="0" fontAlgn="base" hangingPunct="0">
                <a:lnSpc>
                  <a:spcPct val="80000"/>
                </a:lnSpc>
                <a:spcBef>
                  <a:spcPct val="0"/>
                </a:spcBef>
                <a:spcAft>
                  <a:spcPct val="0"/>
                </a:spcAft>
                <a:defRPr/>
              </a:pPr>
              <a:endParaRPr lang="en-US" sz="1600" b="1">
                <a:solidFill>
                  <a:prstClr val="black"/>
                </a:solidFill>
              </a:endParaRPr>
            </a:p>
          </p:txBody>
        </p:sp>
        <p:sp>
          <p:nvSpPr>
            <p:cNvPr id="21" name="Line 74"/>
            <p:cNvSpPr>
              <a:spLocks noChangeAspect="1" noChangeShapeType="1"/>
            </p:cNvSpPr>
            <p:nvPr/>
          </p:nvSpPr>
          <p:spPr bwMode="auto">
            <a:xfrm flipH="1" flipV="1">
              <a:off x="3500592" y="4781376"/>
              <a:ext cx="488866" cy="523776"/>
            </a:xfrm>
            <a:prstGeom prst="line">
              <a:avLst/>
            </a:prstGeom>
            <a:ln>
              <a:headEnd/>
              <a:tailEnd/>
            </a:ln>
          </p:spPr>
          <p:style>
            <a:lnRef idx="2">
              <a:schemeClr val="accent1"/>
            </a:lnRef>
            <a:fillRef idx="0">
              <a:schemeClr val="accent1"/>
            </a:fillRef>
            <a:effectRef idx="1">
              <a:schemeClr val="accent1"/>
            </a:effectRef>
            <a:fontRef idx="minor">
              <a:schemeClr val="tx1"/>
            </a:fontRef>
          </p:style>
          <p:txBody>
            <a:bodyPr/>
            <a:lstStyle/>
            <a:p>
              <a:pPr eaLnBrk="0" fontAlgn="base" hangingPunct="0">
                <a:lnSpc>
                  <a:spcPct val="80000"/>
                </a:lnSpc>
                <a:spcBef>
                  <a:spcPct val="0"/>
                </a:spcBef>
                <a:spcAft>
                  <a:spcPct val="0"/>
                </a:spcAft>
                <a:defRPr/>
              </a:pPr>
              <a:endParaRPr lang="en-US" sz="1600" b="1">
                <a:solidFill>
                  <a:prstClr val="black"/>
                </a:solidFill>
              </a:endParaRPr>
            </a:p>
          </p:txBody>
        </p:sp>
        <p:sp>
          <p:nvSpPr>
            <p:cNvPr id="22" name="Line 75"/>
            <p:cNvSpPr>
              <a:spLocks noChangeAspect="1" noChangeShapeType="1"/>
            </p:cNvSpPr>
            <p:nvPr/>
          </p:nvSpPr>
          <p:spPr bwMode="auto">
            <a:xfrm flipV="1">
              <a:off x="1543540" y="5306740"/>
              <a:ext cx="2449092" cy="407910"/>
            </a:xfrm>
            <a:prstGeom prst="line">
              <a:avLst/>
            </a:prstGeom>
            <a:ln>
              <a:headEnd/>
              <a:tailEnd/>
            </a:ln>
          </p:spPr>
          <p:style>
            <a:lnRef idx="2">
              <a:schemeClr val="accent1"/>
            </a:lnRef>
            <a:fillRef idx="0">
              <a:schemeClr val="accent1"/>
            </a:fillRef>
            <a:effectRef idx="1">
              <a:schemeClr val="accent1"/>
            </a:effectRef>
            <a:fontRef idx="minor">
              <a:schemeClr val="tx1"/>
            </a:fontRef>
          </p:style>
          <p:txBody>
            <a:bodyPr/>
            <a:lstStyle/>
            <a:p>
              <a:pPr eaLnBrk="0" fontAlgn="base" hangingPunct="0">
                <a:lnSpc>
                  <a:spcPct val="80000"/>
                </a:lnSpc>
                <a:spcBef>
                  <a:spcPct val="0"/>
                </a:spcBef>
                <a:spcAft>
                  <a:spcPct val="0"/>
                </a:spcAft>
                <a:defRPr/>
              </a:pPr>
              <a:endParaRPr lang="en-US" sz="1600" b="1">
                <a:solidFill>
                  <a:prstClr val="black"/>
                </a:solidFill>
              </a:endParaRPr>
            </a:p>
          </p:txBody>
        </p:sp>
        <p:sp>
          <p:nvSpPr>
            <p:cNvPr id="23" name="Line 76"/>
            <p:cNvSpPr>
              <a:spLocks noChangeAspect="1" noChangeShapeType="1"/>
            </p:cNvSpPr>
            <p:nvPr/>
          </p:nvSpPr>
          <p:spPr bwMode="auto">
            <a:xfrm flipV="1">
              <a:off x="3522813" y="5316263"/>
              <a:ext cx="460296" cy="401561"/>
            </a:xfrm>
            <a:prstGeom prst="line">
              <a:avLst/>
            </a:prstGeom>
            <a:ln>
              <a:headEnd/>
              <a:tailEnd/>
            </a:ln>
          </p:spPr>
          <p:style>
            <a:lnRef idx="2">
              <a:schemeClr val="accent1"/>
            </a:lnRef>
            <a:fillRef idx="0">
              <a:schemeClr val="accent1"/>
            </a:fillRef>
            <a:effectRef idx="1">
              <a:schemeClr val="accent1"/>
            </a:effectRef>
            <a:fontRef idx="minor">
              <a:schemeClr val="tx1"/>
            </a:fontRef>
          </p:style>
          <p:txBody>
            <a:bodyPr/>
            <a:lstStyle/>
            <a:p>
              <a:pPr eaLnBrk="0" fontAlgn="base" hangingPunct="0">
                <a:lnSpc>
                  <a:spcPct val="80000"/>
                </a:lnSpc>
                <a:spcBef>
                  <a:spcPct val="0"/>
                </a:spcBef>
                <a:spcAft>
                  <a:spcPct val="0"/>
                </a:spcAft>
                <a:defRPr/>
              </a:pPr>
              <a:endParaRPr lang="en-US" sz="1600" b="1">
                <a:solidFill>
                  <a:prstClr val="black"/>
                </a:solidFill>
              </a:endParaRPr>
            </a:p>
          </p:txBody>
        </p:sp>
      </p:grpSp>
      <p:sp>
        <p:nvSpPr>
          <p:cNvPr id="24" name="TextBox 93"/>
          <p:cNvSpPr txBox="1">
            <a:spLocks noChangeArrowheads="1"/>
          </p:cNvSpPr>
          <p:nvPr/>
        </p:nvSpPr>
        <p:spPr bwMode="auto">
          <a:xfrm>
            <a:off x="300038" y="1462088"/>
            <a:ext cx="5391150"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eaLnBrk="0" fontAlgn="base" hangingPunct="0">
              <a:lnSpc>
                <a:spcPct val="80000"/>
              </a:lnSpc>
              <a:spcBef>
                <a:spcPct val="0"/>
              </a:spcBef>
              <a:spcAft>
                <a:spcPct val="0"/>
              </a:spcAft>
              <a:defRPr sz="1600" b="1">
                <a:solidFill>
                  <a:schemeClr val="tx1"/>
                </a:solidFill>
                <a:latin typeface="Arial" charset="0"/>
              </a:defRPr>
            </a:lvl6pPr>
            <a:lvl7pPr marL="2971800" indent="-228600" eaLnBrk="0" fontAlgn="base" hangingPunct="0">
              <a:lnSpc>
                <a:spcPct val="80000"/>
              </a:lnSpc>
              <a:spcBef>
                <a:spcPct val="0"/>
              </a:spcBef>
              <a:spcAft>
                <a:spcPct val="0"/>
              </a:spcAft>
              <a:defRPr sz="1600" b="1">
                <a:solidFill>
                  <a:schemeClr val="tx1"/>
                </a:solidFill>
                <a:latin typeface="Arial" charset="0"/>
              </a:defRPr>
            </a:lvl7pPr>
            <a:lvl8pPr marL="3429000" indent="-228600" eaLnBrk="0" fontAlgn="base" hangingPunct="0">
              <a:lnSpc>
                <a:spcPct val="80000"/>
              </a:lnSpc>
              <a:spcBef>
                <a:spcPct val="0"/>
              </a:spcBef>
              <a:spcAft>
                <a:spcPct val="0"/>
              </a:spcAft>
              <a:defRPr sz="1600" b="1">
                <a:solidFill>
                  <a:schemeClr val="tx1"/>
                </a:solidFill>
                <a:latin typeface="Arial" charset="0"/>
              </a:defRPr>
            </a:lvl8pPr>
            <a:lvl9pPr marL="3886200" indent="-228600" eaLnBrk="0" fontAlgn="base" hangingPunct="0">
              <a:lnSpc>
                <a:spcPct val="80000"/>
              </a:lnSpc>
              <a:spcBef>
                <a:spcPct val="0"/>
              </a:spcBef>
              <a:spcAft>
                <a:spcPct val="0"/>
              </a:spcAft>
              <a:defRPr sz="1600" b="1">
                <a:solidFill>
                  <a:schemeClr val="tx1"/>
                </a:solidFill>
                <a:latin typeface="Arial" charset="0"/>
              </a:defRPr>
            </a:lvl9pPr>
          </a:lstStyle>
          <a:p>
            <a:pPr eaLnBrk="0" fontAlgn="base" hangingPunct="0">
              <a:lnSpc>
                <a:spcPct val="80000"/>
              </a:lnSpc>
              <a:spcBef>
                <a:spcPct val="0"/>
              </a:spcBef>
              <a:spcAft>
                <a:spcPct val="0"/>
              </a:spcAft>
            </a:pPr>
            <a:r>
              <a:rPr lang="en-US" sz="2800">
                <a:solidFill>
                  <a:prstClr val="black"/>
                </a:solidFill>
              </a:rPr>
              <a:t>Communication Channels</a:t>
            </a:r>
          </a:p>
        </p:txBody>
      </p:sp>
      <p:sp>
        <p:nvSpPr>
          <p:cNvPr id="25" name="Rectangle 11"/>
          <p:cNvSpPr>
            <a:spLocks noChangeArrowheads="1"/>
          </p:cNvSpPr>
          <p:nvPr/>
        </p:nvSpPr>
        <p:spPr bwMode="auto">
          <a:xfrm>
            <a:off x="4116388" y="5665788"/>
            <a:ext cx="4764087"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p>
            <a:pPr eaLnBrk="0" fontAlgn="base" hangingPunct="0">
              <a:lnSpc>
                <a:spcPct val="80000"/>
              </a:lnSpc>
              <a:spcBef>
                <a:spcPct val="0"/>
              </a:spcBef>
              <a:spcAft>
                <a:spcPct val="0"/>
              </a:spcAft>
            </a:pPr>
            <a:r>
              <a:rPr lang="en-US" sz="1600" b="1" i="1">
                <a:solidFill>
                  <a:srgbClr val="000066"/>
                </a:solidFill>
              </a:rPr>
              <a:t>  4 stakeholders              = 6 channels</a:t>
            </a:r>
            <a:r>
              <a:rPr lang="en-US" sz="1600" b="1">
                <a:solidFill>
                  <a:prstClr val="black"/>
                </a:solidFill>
              </a:rPr>
              <a:t> </a:t>
            </a:r>
          </a:p>
          <a:p>
            <a:pPr eaLnBrk="0" fontAlgn="base" hangingPunct="0">
              <a:lnSpc>
                <a:spcPct val="80000"/>
              </a:lnSpc>
              <a:spcBef>
                <a:spcPct val="0"/>
              </a:spcBef>
              <a:spcAft>
                <a:spcPct val="0"/>
              </a:spcAft>
            </a:pPr>
            <a:r>
              <a:rPr lang="en-US" sz="2000" b="1" i="1">
                <a:solidFill>
                  <a:srgbClr val="000066"/>
                </a:solidFill>
              </a:rPr>
              <a:t> 5 stakeholders       = 10 channels</a:t>
            </a:r>
          </a:p>
          <a:p>
            <a:pPr eaLnBrk="0" fontAlgn="base" hangingPunct="0">
              <a:lnSpc>
                <a:spcPct val="80000"/>
              </a:lnSpc>
              <a:spcBef>
                <a:spcPct val="0"/>
              </a:spcBef>
              <a:spcAft>
                <a:spcPct val="0"/>
              </a:spcAft>
            </a:pPr>
            <a:r>
              <a:rPr lang="en-US" sz="2200" b="1" i="1">
                <a:solidFill>
                  <a:srgbClr val="000066"/>
                </a:solidFill>
              </a:rPr>
              <a:t>100 stakeholders = 4,950 channels </a:t>
            </a:r>
            <a:r>
              <a:rPr lang="en-US" sz="2000" b="1" i="1">
                <a:solidFill>
                  <a:srgbClr val="000066"/>
                </a:solidFill>
              </a:rPr>
              <a:t>  </a:t>
            </a:r>
          </a:p>
        </p:txBody>
      </p:sp>
      <p:pic>
        <p:nvPicPr>
          <p:cNvPr id="4"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7780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2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20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linds(horizontal)">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4"/>
                    </p:tgtEl>
                  </p:cond>
                </p:stCondLst>
                <p:endSync evt="end" delay="0">
                  <p:rtn val="all"/>
                </p:endSync>
                <p:childTnLst>
                  <p:par>
                    <p:cTn id="29" fill="hold">
                      <p:stCondLst>
                        <p:cond delay="0"/>
                      </p:stCondLst>
                      <p:childTnLst>
                        <p:par>
                          <p:cTn id="30" fill="hold">
                            <p:stCondLst>
                              <p:cond delay="0"/>
                            </p:stCondLst>
                            <p:childTnLst>
                              <p:par>
                                <p:cTn id="31" presetID="1" presetClass="mediacall" presetSubtype="0" fill="hold" nodeType="clickEffect">
                                  <p:stCondLst>
                                    <p:cond delay="0"/>
                                  </p:stCondLst>
                                  <p:childTnLst>
                                    <p:cmd type="call" cmd="playFrom(0.0)">
                                      <p:cBhvr>
                                        <p:cTn id="32" dur="92312" fill="hold"/>
                                        <p:tgtEl>
                                          <p:spTgt spid="4"/>
                                        </p:tgtEl>
                                      </p:cBhvr>
                                    </p:cmd>
                                  </p:childTnLst>
                                </p:cTn>
                              </p:par>
                            </p:childTnLst>
                          </p:cTn>
                        </p:par>
                      </p:childTnLst>
                    </p:cTn>
                  </p:par>
                </p:childTnLst>
              </p:cTn>
              <p:nextCondLst>
                <p:cond evt="onClick" delay="0">
                  <p:tgtEl>
                    <p:spTgt spid="4"/>
                  </p:tgtEl>
                </p:cond>
              </p:nextCondLst>
            </p:seq>
            <p:audio>
              <p:cMediaNode vol="80000">
                <p:cTn id="33" fill="hold" display="0">
                  <p:stCondLst>
                    <p:cond delay="indefinite"/>
                  </p:stCondLst>
                  <p:endCondLst>
                    <p:cond evt="onStopAudio" delay="0">
                      <p:tgtEl>
                        <p:sldTgt/>
                      </p:tgtEl>
                    </p:cond>
                  </p:endCondLst>
                </p:cTn>
                <p:tgtEl>
                  <p:spTgt spid="4"/>
                </p:tgtEl>
              </p:cMediaNode>
            </p:audio>
          </p:childTnLst>
        </p:cTn>
      </p:par>
    </p:tnLst>
    <p:bldLst>
      <p:bldP spid="25"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28602"/>
            <a:ext cx="7315200" cy="79163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Plan Communications - Outputs</a:t>
            </a:r>
          </a:p>
        </p:txBody>
      </p:sp>
      <p:graphicFrame>
        <p:nvGraphicFramePr>
          <p:cNvPr id="3" name="Content Placeholder 3"/>
          <p:cNvGraphicFramePr>
            <a:graphicFrameLocks/>
          </p:cNvGraphicFramePr>
          <p:nvPr/>
        </p:nvGraphicFramePr>
        <p:xfrm>
          <a:off x="457200" y="1718733"/>
          <a:ext cx="8229600" cy="44132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58450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3506"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HN"/>
          </a:p>
        </p:txBody>
      </p:sp>
      <p:sp>
        <p:nvSpPr>
          <p:cNvPr id="4" name="Rectangle 2"/>
          <p:cNvSpPr txBox="1">
            <a:spLocks noChangeArrowheads="1"/>
          </p:cNvSpPr>
          <p:nvPr/>
        </p:nvSpPr>
        <p:spPr>
          <a:xfrm>
            <a:off x="1331640" y="277091"/>
            <a:ext cx="6705600" cy="838200"/>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rgbClr val="FF0000"/>
                </a:solidFill>
              </a:rPr>
              <a:t>Project Communications Management</a:t>
            </a:r>
          </a:p>
        </p:txBody>
      </p:sp>
      <p:graphicFrame>
        <p:nvGraphicFramePr>
          <p:cNvPr id="5" name="Table 10"/>
          <p:cNvGraphicFramePr>
            <a:graphicFrameLocks noGrp="1"/>
          </p:cNvGraphicFramePr>
          <p:nvPr/>
        </p:nvGraphicFramePr>
        <p:xfrm>
          <a:off x="457200" y="1397001"/>
          <a:ext cx="8305800" cy="3123977"/>
        </p:xfrm>
        <a:graphic>
          <a:graphicData uri="http://schemas.openxmlformats.org/drawingml/2006/table">
            <a:tbl>
              <a:tblPr firstRow="1" bandRow="1">
                <a:tableStyleId>{5C22544A-7EE6-4342-B048-85BDC9FD1C3A}</a:tableStyleId>
              </a:tblPr>
              <a:tblGrid>
                <a:gridCol w="4152900"/>
                <a:gridCol w="4152900"/>
              </a:tblGrid>
              <a:tr h="660381">
                <a:tc>
                  <a:txBody>
                    <a:bodyPr/>
                    <a:lstStyle/>
                    <a:p>
                      <a:r>
                        <a:rPr lang="en-US" sz="1900" dirty="0" smtClean="0">
                          <a:solidFill>
                            <a:schemeClr val="tx1"/>
                          </a:solidFill>
                        </a:rPr>
                        <a:t>PMBOK Version</a:t>
                      </a:r>
                      <a:r>
                        <a:rPr lang="en-US" sz="1900" baseline="0" dirty="0" smtClean="0">
                          <a:solidFill>
                            <a:schemeClr val="tx1"/>
                          </a:solidFill>
                        </a:rPr>
                        <a:t> 4</a:t>
                      </a:r>
                      <a:endParaRPr lang="en-US" sz="1900" dirty="0">
                        <a:solidFill>
                          <a:schemeClr val="tx1"/>
                        </a:solidFill>
                      </a:endParaRPr>
                    </a:p>
                  </a:txBody>
                  <a:tcPr marT="45711" marB="4571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smtClean="0">
                          <a:solidFill>
                            <a:schemeClr val="tx1"/>
                          </a:solidFill>
                        </a:rPr>
                        <a:t>PMBOK Version</a:t>
                      </a:r>
                      <a:r>
                        <a:rPr lang="en-US" sz="1900" baseline="0" dirty="0" smtClean="0">
                          <a:solidFill>
                            <a:schemeClr val="tx1"/>
                          </a:solidFill>
                        </a:rPr>
                        <a:t> 5</a:t>
                      </a:r>
                      <a:endParaRPr lang="en-US" sz="1900" dirty="0" smtClean="0">
                        <a:solidFill>
                          <a:schemeClr val="tx1"/>
                        </a:solidFill>
                      </a:endParaRPr>
                    </a:p>
                    <a:p>
                      <a:endParaRPr lang="en-US" sz="1900" dirty="0"/>
                    </a:p>
                  </a:txBody>
                  <a:tcPr marT="45711" marB="45711"/>
                </a:tc>
              </a:tr>
              <a:tr h="375901">
                <a:tc>
                  <a:txBody>
                    <a:bodyPr/>
                    <a:lstStyle/>
                    <a:p>
                      <a:r>
                        <a:rPr lang="en-US" sz="1900" b="1" kern="1200" baseline="0" dirty="0" smtClean="0">
                          <a:solidFill>
                            <a:schemeClr val="dk1"/>
                          </a:solidFill>
                          <a:latin typeface="+mn-lt"/>
                          <a:ea typeface="+mn-ea"/>
                          <a:cs typeface="+mn-cs"/>
                        </a:rPr>
                        <a:t>10.1 Identify Stakeholders</a:t>
                      </a:r>
                      <a:endParaRPr lang="en-US" sz="1900" dirty="0"/>
                    </a:p>
                  </a:txBody>
                  <a:tcPr marT="45711" marB="45711"/>
                </a:tc>
                <a:tc>
                  <a:txBody>
                    <a:bodyPr/>
                    <a:lstStyle/>
                    <a:p>
                      <a:r>
                        <a:rPr lang="en-US" sz="1900" b="1" kern="1200" baseline="0" dirty="0" smtClean="0">
                          <a:solidFill>
                            <a:srgbClr val="FF0000"/>
                          </a:solidFill>
                          <a:latin typeface="+mn-lt"/>
                          <a:ea typeface="+mn-ea"/>
                          <a:cs typeface="+mn-cs"/>
                        </a:rPr>
                        <a:t>Moved to 13.1</a:t>
                      </a:r>
                      <a:endParaRPr lang="en-US" sz="1900" dirty="0">
                        <a:solidFill>
                          <a:srgbClr val="FF0000"/>
                        </a:solidFill>
                      </a:endParaRPr>
                    </a:p>
                  </a:txBody>
                  <a:tcPr marT="45711" marB="45711"/>
                </a:tc>
              </a:tr>
              <a:tr h="639947">
                <a:tc>
                  <a:txBody>
                    <a:bodyPr/>
                    <a:lstStyle/>
                    <a:p>
                      <a:r>
                        <a:rPr lang="en-US" sz="1900" b="1" kern="1200" baseline="0" dirty="0" smtClean="0">
                          <a:solidFill>
                            <a:schemeClr val="dk1"/>
                          </a:solidFill>
                          <a:latin typeface="+mn-lt"/>
                          <a:ea typeface="+mn-ea"/>
                          <a:cs typeface="+mn-cs"/>
                        </a:rPr>
                        <a:t>10.2 Plan Communications</a:t>
                      </a:r>
                      <a:endParaRPr lang="en-US" sz="1900" dirty="0"/>
                    </a:p>
                  </a:txBody>
                  <a:tcPr marT="45711" marB="45711"/>
                </a:tc>
                <a:tc>
                  <a:txBody>
                    <a:bodyPr/>
                    <a:lstStyle/>
                    <a:p>
                      <a:r>
                        <a:rPr lang="en-US" sz="1900" b="1" kern="1200" baseline="0" dirty="0" smtClean="0">
                          <a:solidFill>
                            <a:srgbClr val="FF0000"/>
                          </a:solidFill>
                          <a:latin typeface="+mn-lt"/>
                          <a:ea typeface="+mn-ea"/>
                          <a:cs typeface="+mn-cs"/>
                        </a:rPr>
                        <a:t>10.1 Plan Communications Management</a:t>
                      </a:r>
                      <a:endParaRPr lang="en-US" sz="1900" dirty="0">
                        <a:solidFill>
                          <a:srgbClr val="FF0000"/>
                        </a:solidFill>
                      </a:endParaRPr>
                    </a:p>
                  </a:txBody>
                  <a:tcPr marT="45711" marB="45711"/>
                </a:tc>
              </a:tr>
              <a:tr h="375901">
                <a:tc>
                  <a:txBody>
                    <a:bodyPr/>
                    <a:lstStyle/>
                    <a:p>
                      <a:r>
                        <a:rPr lang="en-US" sz="1900" b="1" kern="1200" baseline="0" dirty="0" smtClean="0">
                          <a:solidFill>
                            <a:schemeClr val="dk1"/>
                          </a:solidFill>
                          <a:latin typeface="+mn-lt"/>
                          <a:ea typeface="+mn-ea"/>
                          <a:cs typeface="+mn-cs"/>
                        </a:rPr>
                        <a:t>10.3 Distribute Information</a:t>
                      </a:r>
                      <a:endParaRPr lang="en-US" sz="1900" dirty="0">
                        <a:solidFill>
                          <a:srgbClr val="FF0000"/>
                        </a:solidFill>
                      </a:endParaRPr>
                    </a:p>
                  </a:txBody>
                  <a:tcPr marT="45711" marB="45711"/>
                </a:tc>
                <a:tc>
                  <a:txBody>
                    <a:bodyPr/>
                    <a:lstStyle/>
                    <a:p>
                      <a:r>
                        <a:rPr lang="en-US" sz="1900" b="1" kern="1200" baseline="0" dirty="0" smtClean="0">
                          <a:solidFill>
                            <a:srgbClr val="FF0000"/>
                          </a:solidFill>
                          <a:latin typeface="+mn-lt"/>
                          <a:ea typeface="+mn-ea"/>
                          <a:cs typeface="+mn-cs"/>
                        </a:rPr>
                        <a:t>10.2 Manage Communications</a:t>
                      </a:r>
                      <a:endParaRPr lang="en-US" sz="1900" dirty="0">
                        <a:solidFill>
                          <a:srgbClr val="FF0000"/>
                        </a:solidFill>
                      </a:endParaRPr>
                    </a:p>
                  </a:txBody>
                  <a:tcPr marT="45711" marB="45711"/>
                </a:tc>
              </a:tr>
              <a:tr h="639947">
                <a:tc>
                  <a:txBody>
                    <a:bodyPr/>
                    <a:lstStyle/>
                    <a:p>
                      <a:r>
                        <a:rPr lang="en-US" sz="1900" b="1" kern="1200" baseline="0" dirty="0" smtClean="0">
                          <a:solidFill>
                            <a:schemeClr val="dk1"/>
                          </a:solidFill>
                          <a:latin typeface="+mn-lt"/>
                          <a:ea typeface="+mn-ea"/>
                          <a:cs typeface="+mn-cs"/>
                        </a:rPr>
                        <a:t>10.4 Manage Stakeholder Expectations</a:t>
                      </a:r>
                      <a:endParaRPr lang="en-US" sz="1900" dirty="0"/>
                    </a:p>
                  </a:txBody>
                  <a:tcPr marT="45711" marB="45711"/>
                </a:tc>
                <a:tc>
                  <a:txBody>
                    <a:bodyPr/>
                    <a:lstStyle/>
                    <a:p>
                      <a:r>
                        <a:rPr lang="en-US" sz="1900" b="1" kern="1200" baseline="0" dirty="0" smtClean="0">
                          <a:solidFill>
                            <a:srgbClr val="FF0000"/>
                          </a:solidFill>
                          <a:latin typeface="+mn-lt"/>
                          <a:ea typeface="+mn-ea"/>
                          <a:cs typeface="+mn-cs"/>
                        </a:rPr>
                        <a:t>Moved to 13.3</a:t>
                      </a:r>
                      <a:endParaRPr lang="en-US" sz="1900" dirty="0">
                        <a:solidFill>
                          <a:srgbClr val="FF0000"/>
                        </a:solidFill>
                      </a:endParaRPr>
                    </a:p>
                  </a:txBody>
                  <a:tcPr marT="45711" marB="45711"/>
                </a:tc>
              </a:tr>
              <a:tr h="375901">
                <a:tc>
                  <a:txBody>
                    <a:bodyPr/>
                    <a:lstStyle/>
                    <a:p>
                      <a:r>
                        <a:rPr lang="en-US" sz="1900" b="1" kern="1200" baseline="0" dirty="0" smtClean="0">
                          <a:solidFill>
                            <a:schemeClr val="dk1"/>
                          </a:solidFill>
                          <a:latin typeface="+mn-lt"/>
                          <a:ea typeface="+mn-ea"/>
                          <a:cs typeface="+mn-cs"/>
                        </a:rPr>
                        <a:t>10.5 Report Performance</a:t>
                      </a:r>
                      <a:endParaRPr lang="en-US" sz="1900" dirty="0"/>
                    </a:p>
                  </a:txBody>
                  <a:tcPr marT="45711" marB="45711"/>
                </a:tc>
                <a:tc>
                  <a:txBody>
                    <a:bodyPr/>
                    <a:lstStyle/>
                    <a:p>
                      <a:r>
                        <a:rPr lang="en-US" sz="1900" b="1" kern="1200" baseline="0" dirty="0" smtClean="0">
                          <a:solidFill>
                            <a:srgbClr val="FF0000"/>
                          </a:solidFill>
                          <a:latin typeface="+mn-lt"/>
                          <a:ea typeface="+mn-ea"/>
                          <a:cs typeface="+mn-cs"/>
                        </a:rPr>
                        <a:t>10.3 Control Communications</a:t>
                      </a:r>
                      <a:endParaRPr lang="en-US" sz="1900" dirty="0">
                        <a:solidFill>
                          <a:srgbClr val="FF0000"/>
                        </a:solidFill>
                      </a:endParaRPr>
                    </a:p>
                  </a:txBody>
                  <a:tcPr marT="45711" marB="45711"/>
                </a:tc>
              </a:tr>
            </a:tbl>
          </a:graphicData>
        </a:graphic>
      </p:graphicFrame>
      <p:pic>
        <p:nvPicPr>
          <p:cNvPr id="2"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9746598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616"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55576" y="427569"/>
            <a:ext cx="7315200" cy="79163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Thank you !</a:t>
            </a:r>
          </a:p>
        </p:txBody>
      </p:sp>
    </p:spTree>
    <p:extLst>
      <p:ext uri="{BB962C8B-B14F-4D97-AF65-F5344CB8AC3E}">
        <p14:creationId xmlns:p14="http://schemas.microsoft.com/office/powerpoint/2010/main" val="4139224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HN"/>
          </a:p>
        </p:txBody>
      </p:sp>
      <p:sp>
        <p:nvSpPr>
          <p:cNvPr id="3" name="2 Marcador de contenido"/>
          <p:cNvSpPr>
            <a:spLocks noGrp="1"/>
          </p:cNvSpPr>
          <p:nvPr>
            <p:ph idx="1"/>
          </p:nvPr>
        </p:nvSpPr>
        <p:spPr/>
        <p:txBody>
          <a:bodyPr/>
          <a:lstStyle/>
          <a:p>
            <a:endParaRPr lang="es-HN"/>
          </a:p>
        </p:txBody>
      </p:sp>
      <p:graphicFrame>
        <p:nvGraphicFramePr>
          <p:cNvPr id="6" name="Group 82"/>
          <p:cNvGraphicFramePr>
            <a:graphicFrameLocks noGrp="1"/>
          </p:cNvGraphicFramePr>
          <p:nvPr>
            <p:extLst>
              <p:ext uri="{D42A27DB-BD31-4B8C-83A1-F6EECF244321}">
                <p14:modId xmlns:p14="http://schemas.microsoft.com/office/powerpoint/2010/main" val="2622269370"/>
              </p:ext>
            </p:extLst>
          </p:nvPr>
        </p:nvGraphicFramePr>
        <p:xfrm>
          <a:off x="-35396" y="0"/>
          <a:ext cx="9143998" cy="6965340"/>
        </p:xfrm>
        <a:graphic>
          <a:graphicData uri="http://schemas.openxmlformats.org/drawingml/2006/table">
            <a:tbl>
              <a:tblPr/>
              <a:tblGrid>
                <a:gridCol w="934988"/>
                <a:gridCol w="900707"/>
                <a:gridCol w="2697226"/>
                <a:gridCol w="1953846"/>
                <a:gridCol w="1774582"/>
                <a:gridCol w="882649"/>
              </a:tblGrid>
              <a:tr h="29709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1" i="0" u="none" strike="noStrike" cap="none" normalizeH="0" baseline="0" dirty="0" smtClean="0">
                          <a:ln>
                            <a:noFill/>
                          </a:ln>
                          <a:solidFill>
                            <a:schemeClr val="bg1"/>
                          </a:solidFill>
                          <a:effectLst/>
                          <a:latin typeface="Arial" charset="0"/>
                        </a:rPr>
                        <a:t>PM PROCESS</a:t>
                      </a:r>
                    </a:p>
                  </a:txBody>
                  <a:tcPr marL="91435" marR="914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1" i="0" u="none" strike="noStrike" cap="none" normalizeH="0" baseline="0" dirty="0" smtClean="0">
                          <a:ln>
                            <a:noFill/>
                          </a:ln>
                          <a:solidFill>
                            <a:schemeClr val="tx1"/>
                          </a:solidFill>
                          <a:effectLst/>
                          <a:latin typeface="Arial" charset="0"/>
                        </a:rPr>
                        <a:t>Initiating</a:t>
                      </a: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6F2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1" i="0" u="none" strike="noStrike" cap="none" normalizeH="0" baseline="0" smtClean="0">
                          <a:ln>
                            <a:noFill/>
                          </a:ln>
                          <a:solidFill>
                            <a:schemeClr val="tx1"/>
                          </a:solidFill>
                          <a:effectLst/>
                          <a:latin typeface="Arial" charset="0"/>
                        </a:rPr>
                        <a:t>Planning</a:t>
                      </a: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6F2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1" i="0" u="none" strike="noStrike" cap="none" normalizeH="0" baseline="0" smtClean="0">
                          <a:ln>
                            <a:noFill/>
                          </a:ln>
                          <a:solidFill>
                            <a:schemeClr val="tx1"/>
                          </a:solidFill>
                          <a:effectLst/>
                          <a:latin typeface="Arial" charset="0"/>
                        </a:rPr>
                        <a:t>Executing</a:t>
                      </a: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6F2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1" i="0" u="none" strike="noStrike" cap="none" normalizeH="0" baseline="0" smtClean="0">
                          <a:ln>
                            <a:noFill/>
                          </a:ln>
                          <a:solidFill>
                            <a:schemeClr val="tx1"/>
                          </a:solidFill>
                          <a:effectLst/>
                          <a:latin typeface="Arial" charset="0"/>
                        </a:rPr>
                        <a:t>Controlling</a:t>
                      </a: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6F2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1" i="0" u="none" strike="noStrike" cap="none" normalizeH="0" baseline="0" smtClean="0">
                          <a:ln>
                            <a:noFill/>
                          </a:ln>
                          <a:solidFill>
                            <a:schemeClr val="tx1"/>
                          </a:solidFill>
                          <a:effectLst/>
                          <a:latin typeface="Arial" charset="0"/>
                        </a:rPr>
                        <a:t>Closing</a:t>
                      </a:r>
                    </a:p>
                  </a:txBody>
                  <a:tcPr marL="91435" marR="914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6F21"/>
                    </a:solidFill>
                  </a:tcPr>
                </a:tc>
              </a:tr>
              <a:tr h="693922">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1" i="0" u="none" strike="noStrike" cap="none" normalizeH="0" baseline="0" dirty="0" smtClean="0">
                          <a:ln>
                            <a:noFill/>
                          </a:ln>
                          <a:solidFill>
                            <a:schemeClr val="tx1"/>
                          </a:solidFill>
                          <a:effectLst/>
                          <a:latin typeface="Arial" charset="0"/>
                        </a:rPr>
                        <a:t>Integration</a:t>
                      </a:r>
                    </a:p>
                  </a:txBody>
                  <a:tcPr marL="91435" marR="914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4.1 Develop Project charter</a:t>
                      </a: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4.2 Develop Project Management Plan</a:t>
                      </a: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4.3 Direct &amp; Manage Project  Work</a:t>
                      </a: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4.4 Monitor &amp; Control Project Work</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4.5 Perform Integrated Change</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Control</a:t>
                      </a: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4.6 Close Project or Phase</a:t>
                      </a:r>
                    </a:p>
                  </a:txBody>
                  <a:tcPr marL="91435" marR="914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47172">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1" i="0" u="none" strike="noStrike" cap="none" normalizeH="0" baseline="0" dirty="0" smtClean="0">
                          <a:ln>
                            <a:noFill/>
                          </a:ln>
                          <a:solidFill>
                            <a:schemeClr val="tx1"/>
                          </a:solidFill>
                          <a:effectLst/>
                          <a:latin typeface="Arial" charset="0"/>
                        </a:rPr>
                        <a:t>Scope</a:t>
                      </a:r>
                    </a:p>
                  </a:txBody>
                  <a:tcPr marL="91435" marR="914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900" b="0" i="0" u="none" strike="noStrike" cap="none" normalizeH="0" baseline="0" dirty="0" smtClean="0">
                        <a:ln>
                          <a:noFill/>
                        </a:ln>
                        <a:solidFill>
                          <a:schemeClr val="tx1"/>
                        </a:solidFill>
                        <a:effectLst/>
                        <a:latin typeface="Arial" charset="0"/>
                      </a:endParaRP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5.1 Plan Scope Management</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5.2 Collect Requirements</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5.3 Define Scope</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5.4 Create WBS</a:t>
                      </a: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900" b="0" i="0" u="none" strike="noStrike" cap="none" normalizeH="0" baseline="0" dirty="0" smtClean="0">
                        <a:ln>
                          <a:noFill/>
                        </a:ln>
                        <a:solidFill>
                          <a:schemeClr val="tx1"/>
                        </a:solidFill>
                        <a:effectLst/>
                        <a:latin typeface="Arial" charset="0"/>
                      </a:endParaRP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5.5 Validate Scope</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5.6 Control Scope</a:t>
                      </a: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900" b="0" i="0" u="none" strike="noStrike" cap="none" normalizeH="0" baseline="0" dirty="0" smtClean="0">
                        <a:ln>
                          <a:noFill/>
                        </a:ln>
                        <a:solidFill>
                          <a:schemeClr val="tx1"/>
                        </a:solidFill>
                        <a:effectLst/>
                        <a:latin typeface="Arial" charset="0"/>
                      </a:endParaRPr>
                    </a:p>
                  </a:txBody>
                  <a:tcPr marL="91435" marR="914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942087">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1" i="0" u="none" strike="noStrike" cap="none" normalizeH="0" baseline="0" dirty="0" smtClean="0">
                          <a:ln>
                            <a:noFill/>
                          </a:ln>
                          <a:solidFill>
                            <a:schemeClr val="tx1"/>
                          </a:solidFill>
                          <a:effectLst/>
                          <a:latin typeface="Arial" charset="0"/>
                        </a:rPr>
                        <a:t>Time</a:t>
                      </a:r>
                    </a:p>
                  </a:txBody>
                  <a:tcPr marL="91435" marR="914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900" b="0" i="0" u="none" strike="noStrike" cap="none" normalizeH="0" baseline="0" dirty="0" smtClean="0">
                        <a:ln>
                          <a:noFill/>
                        </a:ln>
                        <a:solidFill>
                          <a:schemeClr val="tx1"/>
                        </a:solidFill>
                        <a:effectLst/>
                        <a:latin typeface="Arial" charset="0"/>
                      </a:endParaRP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6.1 Plan Schedule Management</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6.2 Define Activities</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6.3 Sequence Activities</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6.4 Estimate Activity Resources</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6.5 Estimate Activity Durations</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6.6 Develop Schedule</a:t>
                      </a: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900" b="0" i="0" u="none" strike="noStrike" cap="none" normalizeH="0" baseline="0" smtClean="0">
                        <a:ln>
                          <a:noFill/>
                        </a:ln>
                        <a:solidFill>
                          <a:schemeClr val="tx1"/>
                        </a:solidFill>
                        <a:effectLst/>
                        <a:latin typeface="Arial" charset="0"/>
                      </a:endParaRP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6.7 Control Schedule</a:t>
                      </a: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900" b="0" i="0" u="none" strike="noStrike" cap="none" normalizeH="0" baseline="0" smtClean="0">
                        <a:ln>
                          <a:noFill/>
                        </a:ln>
                        <a:solidFill>
                          <a:schemeClr val="tx1"/>
                        </a:solidFill>
                        <a:effectLst/>
                        <a:latin typeface="Arial" charset="0"/>
                      </a:endParaRPr>
                    </a:p>
                  </a:txBody>
                  <a:tcPr marL="91435" marR="914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9971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1" i="0" u="none" strike="noStrike" cap="none" normalizeH="0" baseline="0" dirty="0" smtClean="0">
                          <a:ln>
                            <a:noFill/>
                          </a:ln>
                          <a:solidFill>
                            <a:schemeClr val="tx1"/>
                          </a:solidFill>
                          <a:effectLst/>
                          <a:latin typeface="Arial" charset="0"/>
                        </a:rPr>
                        <a:t>Cost</a:t>
                      </a:r>
                    </a:p>
                  </a:txBody>
                  <a:tcPr marL="91435" marR="914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900" b="0" i="0" u="none" strike="noStrike" cap="none" normalizeH="0" baseline="0" smtClean="0">
                        <a:ln>
                          <a:noFill/>
                        </a:ln>
                        <a:solidFill>
                          <a:schemeClr val="tx1"/>
                        </a:solidFill>
                        <a:effectLst/>
                        <a:latin typeface="Arial" charset="0"/>
                      </a:endParaRP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7.1 Plan Cost Management</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7.2 Estimate Costs</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7.3 Determine Budget</a:t>
                      </a: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900" b="0" i="0" u="none" strike="noStrike" cap="none" normalizeH="0" baseline="0" smtClean="0">
                        <a:ln>
                          <a:noFill/>
                        </a:ln>
                        <a:solidFill>
                          <a:schemeClr val="tx1"/>
                        </a:solidFill>
                        <a:effectLst/>
                        <a:latin typeface="Arial" charset="0"/>
                      </a:endParaRP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7.4 Control Costs</a:t>
                      </a: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900" b="0" i="0" u="none" strike="noStrike" cap="none" normalizeH="0" baseline="0" smtClean="0">
                        <a:ln>
                          <a:noFill/>
                        </a:ln>
                        <a:solidFill>
                          <a:schemeClr val="tx1"/>
                        </a:solidFill>
                        <a:effectLst/>
                        <a:latin typeface="Arial" charset="0"/>
                      </a:endParaRPr>
                    </a:p>
                  </a:txBody>
                  <a:tcPr marL="91435" marR="914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709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1" i="0" u="none" strike="noStrike" cap="none" normalizeH="0" baseline="0" dirty="0" smtClean="0">
                          <a:ln>
                            <a:noFill/>
                          </a:ln>
                          <a:solidFill>
                            <a:schemeClr val="tx1"/>
                          </a:solidFill>
                          <a:effectLst/>
                          <a:latin typeface="Arial" charset="0"/>
                        </a:rPr>
                        <a:t>Quality</a:t>
                      </a:r>
                    </a:p>
                  </a:txBody>
                  <a:tcPr marL="91435" marR="914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900" b="0" i="0" u="none" strike="noStrike" cap="none" normalizeH="0" baseline="0" smtClean="0">
                        <a:ln>
                          <a:noFill/>
                        </a:ln>
                        <a:solidFill>
                          <a:schemeClr val="tx1"/>
                        </a:solidFill>
                        <a:effectLst/>
                        <a:latin typeface="Arial" charset="0"/>
                      </a:endParaRP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8.1 Plan Quality Management</a:t>
                      </a: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0" i="0" u="none" strike="noStrike" cap="none" normalizeH="0" baseline="0" smtClean="0">
                          <a:ln>
                            <a:noFill/>
                          </a:ln>
                          <a:solidFill>
                            <a:schemeClr val="tx1"/>
                          </a:solidFill>
                          <a:effectLst/>
                          <a:latin typeface="Arial" charset="0"/>
                        </a:rPr>
                        <a:t>8.2 Perform Quality Assurance</a:t>
                      </a: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8.3 Control Quality</a:t>
                      </a: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900" b="0" i="0" u="none" strike="noStrike" cap="none" normalizeH="0" baseline="0" smtClean="0">
                        <a:ln>
                          <a:noFill/>
                        </a:ln>
                        <a:solidFill>
                          <a:schemeClr val="tx1"/>
                        </a:solidFill>
                        <a:effectLst/>
                        <a:latin typeface="Arial" charset="0"/>
                      </a:endParaRPr>
                    </a:p>
                  </a:txBody>
                  <a:tcPr marL="91435" marR="914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9971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1" i="0" u="none" strike="noStrike" cap="none" normalizeH="0" baseline="0" dirty="0" smtClean="0">
                          <a:ln>
                            <a:noFill/>
                          </a:ln>
                          <a:solidFill>
                            <a:schemeClr val="tx1"/>
                          </a:solidFill>
                          <a:effectLst/>
                          <a:latin typeface="Arial" charset="0"/>
                        </a:rPr>
                        <a:t>Human</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1" i="0" u="none" strike="noStrike" cap="none" normalizeH="0" baseline="0" dirty="0" smtClean="0">
                          <a:ln>
                            <a:noFill/>
                          </a:ln>
                          <a:solidFill>
                            <a:schemeClr val="tx1"/>
                          </a:solidFill>
                          <a:effectLst/>
                          <a:latin typeface="Arial" charset="0"/>
                        </a:rPr>
                        <a:t>Resources</a:t>
                      </a:r>
                    </a:p>
                  </a:txBody>
                  <a:tcPr marL="91435" marR="914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900" b="0" i="0" u="none" strike="noStrike" cap="none" normalizeH="0" baseline="0" dirty="0" smtClean="0">
                        <a:ln>
                          <a:noFill/>
                        </a:ln>
                        <a:solidFill>
                          <a:schemeClr val="tx1"/>
                        </a:solidFill>
                        <a:effectLst/>
                        <a:latin typeface="Arial" charset="0"/>
                      </a:endParaRP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9.1 Plan Human Resource Management</a:t>
                      </a: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9.2 Acquire Project Team</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9.3 Develop Project Team</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9.4 Manage Project Team</a:t>
                      </a: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900" b="0" i="0" u="none" strike="noStrike" cap="none" normalizeH="0" baseline="0" dirty="0" smtClean="0">
                        <a:ln>
                          <a:noFill/>
                        </a:ln>
                        <a:solidFill>
                          <a:schemeClr val="tx1"/>
                        </a:solidFill>
                        <a:effectLst/>
                        <a:latin typeface="Arial" charset="0"/>
                      </a:endParaRP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900" b="0" i="0" u="none" strike="noStrike" cap="none" normalizeH="0" baseline="0" dirty="0" smtClean="0">
                        <a:ln>
                          <a:noFill/>
                        </a:ln>
                        <a:solidFill>
                          <a:schemeClr val="tx1"/>
                        </a:solidFill>
                        <a:effectLst/>
                        <a:latin typeface="Arial" charset="0"/>
                      </a:endParaRPr>
                    </a:p>
                  </a:txBody>
                  <a:tcPr marL="91435" marR="914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304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1" i="0" u="none" strike="noStrike" cap="none" normalizeH="0" baseline="0" dirty="0" smtClean="0">
                          <a:ln>
                            <a:noFill/>
                          </a:ln>
                          <a:solidFill>
                            <a:schemeClr val="tx1"/>
                          </a:solidFill>
                          <a:effectLst/>
                          <a:latin typeface="Arial" charset="0"/>
                        </a:rPr>
                        <a:t>Communications</a:t>
                      </a:r>
                    </a:p>
                  </a:txBody>
                  <a:tcPr marL="91435" marR="914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900" b="0" i="0" u="none" strike="noStrike" cap="none" normalizeH="0" baseline="0" dirty="0" smtClean="0">
                        <a:ln>
                          <a:noFill/>
                        </a:ln>
                        <a:solidFill>
                          <a:schemeClr val="tx1"/>
                        </a:solidFill>
                        <a:effectLst/>
                        <a:latin typeface="Arial" charset="0"/>
                      </a:endParaRP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10.1 Plan Communications Management</a:t>
                      </a: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10. 2 Manage Communications</a:t>
                      </a: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10.3 Control Communications</a:t>
                      </a: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900" b="0" i="0" u="none" strike="noStrike" cap="none" normalizeH="0" baseline="0" dirty="0" smtClean="0">
                        <a:ln>
                          <a:noFill/>
                        </a:ln>
                        <a:solidFill>
                          <a:schemeClr val="tx1"/>
                        </a:solidFill>
                        <a:effectLst/>
                        <a:latin typeface="Arial" charset="0"/>
                      </a:endParaRPr>
                    </a:p>
                  </a:txBody>
                  <a:tcPr marL="91435" marR="914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r>
              <a:tr h="9740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1" i="0" u="none" strike="noStrike" cap="none" normalizeH="0" baseline="0" dirty="0" smtClean="0">
                          <a:ln>
                            <a:noFill/>
                          </a:ln>
                          <a:solidFill>
                            <a:schemeClr val="tx1"/>
                          </a:solidFill>
                          <a:effectLst/>
                          <a:latin typeface="Arial" charset="0"/>
                        </a:rPr>
                        <a:t>Risk</a:t>
                      </a:r>
                    </a:p>
                  </a:txBody>
                  <a:tcPr marL="91435" marR="914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900" b="0" i="0" u="none" strike="noStrike" cap="none" normalizeH="0" baseline="0" smtClean="0">
                        <a:ln>
                          <a:noFill/>
                        </a:ln>
                        <a:solidFill>
                          <a:schemeClr val="tx1"/>
                        </a:solidFill>
                        <a:effectLst/>
                        <a:latin typeface="Arial" charset="0"/>
                      </a:endParaRP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11.1 Plan Risk Management</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11.2 Identify Risks</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11.3 Perform Qualitative Risk Analysis</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11.4 Perform Quantitative Risk Analysis</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11.5 Plan Risk Responses</a:t>
                      </a: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900" b="0" i="0" u="none" strike="noStrike" cap="none" normalizeH="0" baseline="0" dirty="0" smtClean="0">
                        <a:ln>
                          <a:noFill/>
                        </a:ln>
                        <a:solidFill>
                          <a:schemeClr val="tx1"/>
                        </a:solidFill>
                        <a:effectLst/>
                        <a:latin typeface="Arial" charset="0"/>
                      </a:endParaRP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11.6 Control Risks</a:t>
                      </a: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900" b="0" i="0" u="none" strike="noStrike" cap="none" normalizeH="0" baseline="0" smtClean="0">
                        <a:ln>
                          <a:noFill/>
                        </a:ln>
                        <a:solidFill>
                          <a:schemeClr val="tx1"/>
                        </a:solidFill>
                        <a:effectLst/>
                        <a:latin typeface="Arial" charset="0"/>
                      </a:endParaRPr>
                    </a:p>
                  </a:txBody>
                  <a:tcPr marL="91435" marR="914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9802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1" i="0" u="none" strike="noStrike" cap="none" normalizeH="0" baseline="0" dirty="0" smtClean="0">
                          <a:ln>
                            <a:noFill/>
                          </a:ln>
                          <a:solidFill>
                            <a:schemeClr val="tx1"/>
                          </a:solidFill>
                          <a:effectLst/>
                          <a:latin typeface="Arial" charset="0"/>
                        </a:rPr>
                        <a:t>Procurement</a:t>
                      </a:r>
                    </a:p>
                  </a:txBody>
                  <a:tcPr marL="91435" marR="914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900" b="0" i="0" u="none" strike="noStrike" cap="none" normalizeH="0" baseline="0" dirty="0" smtClean="0">
                        <a:ln>
                          <a:noFill/>
                        </a:ln>
                        <a:solidFill>
                          <a:schemeClr val="tx1"/>
                        </a:solidFill>
                        <a:effectLst/>
                        <a:latin typeface="Arial" charset="0"/>
                      </a:endParaRP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12.1 Plan Procurement Management</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900" b="0" i="0" u="none" strike="noStrike" cap="none" normalizeH="0" baseline="0" dirty="0" smtClean="0">
                        <a:ln>
                          <a:noFill/>
                        </a:ln>
                        <a:solidFill>
                          <a:schemeClr val="tx1"/>
                        </a:solidFill>
                        <a:effectLst/>
                        <a:latin typeface="Arial" charset="0"/>
                      </a:endParaRP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12.2 Conduct Procurements</a:t>
                      </a: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12.3 Control Procurements</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900" b="0" i="0" u="none" strike="noStrike" cap="none" normalizeH="0" baseline="0" dirty="0" smtClean="0">
                        <a:ln>
                          <a:noFill/>
                        </a:ln>
                        <a:solidFill>
                          <a:schemeClr val="tx1"/>
                        </a:solidFill>
                        <a:effectLst/>
                        <a:latin typeface="Arial" charset="0"/>
                      </a:endParaRP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12.4 </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Close Procurements</a:t>
                      </a:r>
                    </a:p>
                  </a:txBody>
                  <a:tcPr marL="91435" marR="914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73444">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1" i="0" u="none" strike="noStrike" cap="none" normalizeH="0" baseline="0" dirty="0" smtClean="0">
                          <a:ln>
                            <a:noFill/>
                          </a:ln>
                          <a:solidFill>
                            <a:schemeClr val="tx1"/>
                          </a:solidFill>
                          <a:effectLst/>
                          <a:latin typeface="Arial" charset="0"/>
                        </a:rPr>
                        <a:t>Stakeholder Management</a:t>
                      </a:r>
                    </a:p>
                  </a:txBody>
                  <a:tcPr marL="91435" marR="914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13.1 Identify Stakeholders</a:t>
                      </a: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13.2 Plan Stakeholder Management</a:t>
                      </a: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13.3 Manage Stakeholder Engagement</a:t>
                      </a: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13.4 Control Stakeholder Engagement</a:t>
                      </a: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900" b="0" i="0" u="none" strike="noStrike" cap="none" normalizeH="0" baseline="0" dirty="0" smtClean="0">
                        <a:ln>
                          <a:noFill/>
                        </a:ln>
                        <a:solidFill>
                          <a:schemeClr val="tx1"/>
                        </a:solidFill>
                        <a:effectLst/>
                        <a:latin typeface="Arial" charset="0"/>
                      </a:endParaRPr>
                    </a:p>
                  </a:txBody>
                  <a:tcPr marL="91435" marR="914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4"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0225599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674"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28602"/>
            <a:ext cx="7315200" cy="79163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What is Communication?</a:t>
            </a:r>
          </a:p>
        </p:txBody>
      </p:sp>
      <p:sp>
        <p:nvSpPr>
          <p:cNvPr id="3" name="AutoShape 8"/>
          <p:cNvSpPr>
            <a:spLocks noChangeArrowheads="1"/>
          </p:cNvSpPr>
          <p:nvPr/>
        </p:nvSpPr>
        <p:spPr bwMode="auto">
          <a:xfrm>
            <a:off x="2362200" y="1828800"/>
            <a:ext cx="4038600" cy="3733800"/>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5898240 60000 65536"/>
              <a:gd name="T10" fmla="*/ 11796480 60000 65536"/>
              <a:gd name="T11" fmla="*/ 17694720 60000 65536"/>
              <a:gd name="T12" fmla="*/ 5400 w 21600"/>
              <a:gd name="T13" fmla="*/ 5400 h 21600"/>
              <a:gd name="T14" fmla="*/ 16200 w 21600"/>
              <a:gd name="T15" fmla="*/ 16200 h 21600"/>
            </a:gdLst>
            <a:ahLst/>
            <a:cxnLst>
              <a:cxn ang="T8">
                <a:pos x="T0" y="T1"/>
              </a:cxn>
              <a:cxn ang="T9">
                <a:pos x="T2" y="T3"/>
              </a:cxn>
              <a:cxn ang="T10">
                <a:pos x="T4" y="T5"/>
              </a:cxn>
              <a:cxn ang="T11">
                <a:pos x="T6" y="T7"/>
              </a:cxn>
            </a:cxnLst>
            <a:rect l="T12" t="T13" r="T14" b="T15"/>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close/>
              </a:path>
            </a:pathLst>
          </a:custGeom>
          <a:solidFill>
            <a:schemeClr val="accent1"/>
          </a:solidFill>
          <a:ln w="9525">
            <a:solidFill>
              <a:schemeClr val="tx1"/>
            </a:solidFill>
            <a:miter lim="800000"/>
            <a:headEnd/>
            <a:tailEnd/>
          </a:ln>
        </p:spPr>
        <p:txBody>
          <a:bodyPr wrap="none" anchor="ctr"/>
          <a:lstStyle/>
          <a:p>
            <a:pPr algn="ctr" defTabSz="639763" fontAlgn="base">
              <a:spcBef>
                <a:spcPct val="0"/>
              </a:spcBef>
              <a:spcAft>
                <a:spcPct val="0"/>
              </a:spcAft>
            </a:pPr>
            <a:r>
              <a:rPr lang="en-US" sz="2000" b="1">
                <a:solidFill>
                  <a:srgbClr val="000000"/>
                </a:solidFill>
              </a:rPr>
              <a:t>Project </a:t>
            </a:r>
          </a:p>
          <a:p>
            <a:pPr algn="ctr" defTabSz="639763" fontAlgn="base">
              <a:spcBef>
                <a:spcPct val="0"/>
              </a:spcBef>
              <a:spcAft>
                <a:spcPct val="0"/>
              </a:spcAft>
            </a:pPr>
            <a:r>
              <a:rPr lang="en-US" sz="2000" b="1">
                <a:solidFill>
                  <a:srgbClr val="000000"/>
                </a:solidFill>
              </a:rPr>
              <a:t>Information</a:t>
            </a:r>
          </a:p>
        </p:txBody>
      </p:sp>
      <p:pic>
        <p:nvPicPr>
          <p:cNvPr id="4"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467600" y="2628900"/>
            <a:ext cx="609600" cy="609600"/>
          </a:xfrm>
          <a:prstGeom prst="rect">
            <a:avLst/>
          </a:prstGeom>
        </p:spPr>
      </p:pic>
    </p:spTree>
    <p:extLst>
      <p:ext uri="{BB962C8B-B14F-4D97-AF65-F5344CB8AC3E}">
        <p14:creationId xmlns:p14="http://schemas.microsoft.com/office/powerpoint/2010/main" val="42678729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618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457200" y="228601"/>
            <a:ext cx="7315200" cy="79163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smtClean="0"/>
              <a:t>Why is Communication Important?</a:t>
            </a:r>
          </a:p>
        </p:txBody>
      </p:sp>
      <p:pic>
        <p:nvPicPr>
          <p:cNvPr id="3" name="Picture 10" descr="MMj0283213000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209800"/>
            <a:ext cx="27876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2887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73063" y="158750"/>
            <a:ext cx="8228012" cy="10810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Introduction	</a:t>
            </a:r>
            <a:endParaRPr lang="en-US" dirty="0" smtClean="0"/>
          </a:p>
        </p:txBody>
      </p:sp>
      <p:sp>
        <p:nvSpPr>
          <p:cNvPr id="3" name="Content Placeholder 2"/>
          <p:cNvSpPr txBox="1">
            <a:spLocks/>
          </p:cNvSpPr>
          <p:nvPr/>
        </p:nvSpPr>
        <p:spPr>
          <a:xfrm>
            <a:off x="373063" y="1438275"/>
            <a:ext cx="8228012" cy="46783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Communications most frequent problem for PM’s on a project</a:t>
            </a:r>
          </a:p>
          <a:p>
            <a:r>
              <a:rPr lang="en-US" dirty="0" smtClean="0"/>
              <a:t>PM spends 90% time communicating </a:t>
            </a:r>
          </a:p>
          <a:p>
            <a:r>
              <a:rPr lang="en-US" dirty="0" smtClean="0"/>
              <a:t>Communications Management Plan</a:t>
            </a:r>
          </a:p>
          <a:p>
            <a:r>
              <a:rPr lang="en-US" dirty="0" smtClean="0"/>
              <a:t>Focus on Stakeholders</a:t>
            </a:r>
          </a:p>
          <a:p>
            <a:r>
              <a:rPr lang="en-US" dirty="0" smtClean="0"/>
              <a:t>Effective PM’s need to Plan, Structure and Control Communications</a:t>
            </a:r>
          </a:p>
          <a:p>
            <a:endParaRPr lang="en-US" dirty="0" smtClean="0"/>
          </a:p>
        </p:txBody>
      </p:sp>
      <p:pic>
        <p:nvPicPr>
          <p:cNvPr id="4"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489885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4"/>
                    </p:tgtEl>
                  </p:cond>
                </p:stCondLst>
                <p:endSync evt="end" delay="0">
                  <p:rtn val="all"/>
                </p:endSync>
                <p:childTnLst>
                  <p:par>
                    <p:cTn id="29" fill="hold">
                      <p:stCondLst>
                        <p:cond delay="0"/>
                      </p:stCondLst>
                      <p:childTnLst>
                        <p:par>
                          <p:cTn id="30" fill="hold">
                            <p:stCondLst>
                              <p:cond delay="0"/>
                            </p:stCondLst>
                            <p:childTnLst>
                              <p:par>
                                <p:cTn id="31" presetID="1" presetClass="mediacall" presetSubtype="0" fill="hold" nodeType="clickEffect">
                                  <p:stCondLst>
                                    <p:cond delay="0"/>
                                  </p:stCondLst>
                                  <p:childTnLst>
                                    <p:cmd type="call" cmd="playFrom(0.0)">
                                      <p:cBhvr>
                                        <p:cTn id="32" dur="45775" fill="hold"/>
                                        <p:tgtEl>
                                          <p:spTgt spid="4"/>
                                        </p:tgtEl>
                                      </p:cBhvr>
                                    </p:cmd>
                                  </p:childTnLst>
                                </p:cTn>
                              </p:par>
                            </p:childTnLst>
                          </p:cTn>
                        </p:par>
                      </p:childTnLst>
                    </p:cTn>
                  </p:par>
                </p:childTnLst>
              </p:cTn>
              <p:nextCondLst>
                <p:cond evt="onClick" delay="0">
                  <p:tgtEl>
                    <p:spTgt spid="4"/>
                  </p:tgtEl>
                </p:cond>
              </p:nextCondLst>
            </p:seq>
            <p:audio>
              <p:cMediaNode vol="80000">
                <p:cTn id="33" fill="hold" display="0">
                  <p:stCondLst>
                    <p:cond delay="indefinite"/>
                  </p:stCondLst>
                  <p:endCondLst>
                    <p:cond evt="onStopAudio" delay="0">
                      <p:tgtEl>
                        <p:sldTgt/>
                      </p:tgtEl>
                    </p:cond>
                  </p:endCondLst>
                </p:cTn>
                <p:tgtEl>
                  <p:spTgt spid="4"/>
                </p:tgtEl>
              </p:cMediaNode>
            </p:audio>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0"/>
            <a:ext cx="8229600" cy="1143000"/>
          </a:xfrm>
        </p:spPr>
        <p:txBody>
          <a:bodyPr/>
          <a:lstStyle/>
          <a:p>
            <a:r>
              <a:rPr lang="de-DE" sz="2400" smtClean="0"/>
              <a:t>Relevance of Project </a:t>
            </a:r>
            <a:br>
              <a:rPr lang="de-DE" sz="2400" smtClean="0"/>
            </a:br>
            <a:r>
              <a:rPr lang="de-DE" sz="2400" smtClean="0"/>
              <a:t>Communication Management</a:t>
            </a:r>
            <a:endParaRPr lang="en-US" sz="2400" smtClean="0"/>
          </a:p>
        </p:txBody>
      </p:sp>
      <p:sp>
        <p:nvSpPr>
          <p:cNvPr id="3075" name="TextBox 2"/>
          <p:cNvSpPr txBox="1">
            <a:spLocks noChangeArrowheads="1"/>
          </p:cNvSpPr>
          <p:nvPr/>
        </p:nvSpPr>
        <p:spPr bwMode="auto">
          <a:xfrm>
            <a:off x="744540" y="1146176"/>
            <a:ext cx="7629525"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sz="2400" dirty="0">
                <a:latin typeface="Calibri" pitchFamily="34" charset="0"/>
              </a:rPr>
              <a:t>Communication is considered the life-blood of a project. Hence, it is necessary to undertake it through systematic project communication management.</a:t>
            </a:r>
          </a:p>
          <a:p>
            <a:pPr eaLnBrk="1" hangingPunct="1"/>
            <a:endParaRPr lang="de-DE" sz="2400" dirty="0">
              <a:latin typeface="Calibri" pitchFamily="34" charset="0"/>
            </a:endParaRPr>
          </a:p>
          <a:p>
            <a:pPr eaLnBrk="1" hangingPunct="1"/>
            <a:r>
              <a:rPr lang="de-DE" sz="2400" dirty="0">
                <a:latin typeface="Calibri" pitchFamily="34" charset="0"/>
              </a:rPr>
              <a:t>Key basic questions addressed in project communication management include who gets what information, when and how often, in what format and through which channel(s).  </a:t>
            </a:r>
          </a:p>
          <a:p>
            <a:pPr eaLnBrk="1" hangingPunct="1"/>
            <a:endParaRPr lang="de-DE" sz="2400" dirty="0">
              <a:latin typeface="Calibri" pitchFamily="34" charset="0"/>
            </a:endParaRPr>
          </a:p>
          <a:p>
            <a:pPr eaLnBrk="1" hangingPunct="1"/>
            <a:r>
              <a:rPr lang="de-DE" sz="2400" dirty="0">
                <a:latin typeface="Calibri" pitchFamily="34" charset="0"/>
              </a:rPr>
              <a:t>Project communication management is a means for ensuring that the project stakeholders are kept „satisfied“ and do not create complications in the course of the project‘s life-cycle. It also helps to forestall undesirable surprises, omissions etc. which may adversely affect the project‘s scope, cost and time. </a:t>
            </a:r>
            <a:endParaRPr lang="en-US" sz="2400" dirty="0">
              <a:latin typeface="Calibri" pitchFamily="34" charset="0"/>
            </a:endParaRPr>
          </a:p>
        </p:txBody>
      </p:sp>
      <p:pic>
        <p:nvPicPr>
          <p:cNvPr id="2"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508408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954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0"/>
            <a:ext cx="8229600" cy="1143000"/>
          </a:xfrm>
        </p:spPr>
        <p:txBody>
          <a:bodyPr/>
          <a:lstStyle/>
          <a:p>
            <a:r>
              <a:rPr lang="de-DE" sz="2400" smtClean="0"/>
              <a:t>Project Communication </a:t>
            </a:r>
            <a:br>
              <a:rPr lang="de-DE" sz="2400" smtClean="0"/>
            </a:br>
            <a:r>
              <a:rPr lang="de-DE" sz="2400" smtClean="0"/>
              <a:t>(</a:t>
            </a:r>
            <a:r>
              <a:rPr lang="de-DE" sz="2000" smtClean="0"/>
              <a:t>Effectiveness and Efficiency)</a:t>
            </a:r>
            <a:endParaRPr lang="en-US" sz="2400" smtClean="0"/>
          </a:p>
        </p:txBody>
      </p:sp>
      <p:sp>
        <p:nvSpPr>
          <p:cNvPr id="4099" name="TextBox 2"/>
          <p:cNvSpPr txBox="1">
            <a:spLocks noChangeArrowheads="1"/>
          </p:cNvSpPr>
          <p:nvPr/>
        </p:nvSpPr>
        <p:spPr bwMode="auto">
          <a:xfrm>
            <a:off x="744540" y="1131889"/>
            <a:ext cx="7629525"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sz="2400" dirty="0">
                <a:latin typeface="Calibri" pitchFamily="34" charset="0"/>
              </a:rPr>
              <a:t>Effective project communication means meeting the informational needs of the project stakeholders to a level which enables them to properly perform their roles and responsibilities. Many potential adverse impacts for the project can be avoided in this case. </a:t>
            </a:r>
          </a:p>
          <a:p>
            <a:pPr eaLnBrk="1" hangingPunct="1"/>
            <a:endParaRPr lang="de-DE" sz="2400" dirty="0">
              <a:latin typeface="Calibri" pitchFamily="34" charset="0"/>
            </a:endParaRPr>
          </a:p>
          <a:p>
            <a:pPr eaLnBrk="1" hangingPunct="1"/>
            <a:r>
              <a:rPr lang="de-DE" sz="2400" dirty="0">
                <a:latin typeface="Calibri" pitchFamily="34" charset="0"/>
              </a:rPr>
              <a:t>Efficient project communication means that the communi-cation is taking place with a reasonable (i.e. not excessive) input of project resources.  </a:t>
            </a:r>
          </a:p>
          <a:p>
            <a:pPr eaLnBrk="1" hangingPunct="1"/>
            <a:endParaRPr lang="de-DE" sz="2400" dirty="0">
              <a:latin typeface="Calibri" pitchFamily="34" charset="0"/>
            </a:endParaRPr>
          </a:p>
          <a:p>
            <a:pPr eaLnBrk="1" hangingPunct="1"/>
            <a:r>
              <a:rPr lang="de-DE" sz="2400" dirty="0">
                <a:latin typeface="Calibri" pitchFamily="34" charset="0"/>
              </a:rPr>
              <a:t>The intensity and complexity of project communication depends on the nature of the project.  In general, projects with more diverse internal and external stakeholders will be require more intricate communication management. </a:t>
            </a:r>
            <a:endParaRPr lang="en-US" sz="2400" dirty="0">
              <a:latin typeface="Calibri" pitchFamily="34" charset="0"/>
            </a:endParaRPr>
          </a:p>
        </p:txBody>
      </p:sp>
      <p:pic>
        <p:nvPicPr>
          <p:cNvPr id="2"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770439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272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TotalTime>
  <Words>1359</Words>
  <Application>Microsoft Office PowerPoint</Application>
  <PresentationFormat>On-screen Show (4:3)</PresentationFormat>
  <Paragraphs>315</Paragraphs>
  <Slides>30</Slides>
  <Notes>4</Notes>
  <HiddenSlides>0</HiddenSlides>
  <MMClips>22</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5" baseType="lpstr">
      <vt:lpstr>Arial</vt:lpstr>
      <vt:lpstr>Calibri</vt:lpstr>
      <vt:lpstr>Wingdings</vt:lpstr>
      <vt:lpstr>Tema de Office</vt:lpstr>
      <vt:lpstr>Visio</vt:lpstr>
      <vt:lpstr>Project Communication Management </vt:lpstr>
      <vt:lpstr>PowerPoint Presentation</vt:lpstr>
      <vt:lpstr>PowerPoint Presentation</vt:lpstr>
      <vt:lpstr>PowerPoint Presentation</vt:lpstr>
      <vt:lpstr>PowerPoint Presentation</vt:lpstr>
      <vt:lpstr>PowerPoint Presentation</vt:lpstr>
      <vt:lpstr>PowerPoint Presentation</vt:lpstr>
      <vt:lpstr>Relevance of Project  Communication Management</vt:lpstr>
      <vt:lpstr>Project Communication  (Effectiveness and Efficiency)</vt:lpstr>
      <vt:lpstr>Project Communication Management (The PMI Standard)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Alejandro Paredes</dc:creator>
  <cp:lastModifiedBy>Alejandro Paredes</cp:lastModifiedBy>
  <cp:revision>22</cp:revision>
  <dcterms:created xsi:type="dcterms:W3CDTF">2013-05-12T21:08:47Z</dcterms:created>
  <dcterms:modified xsi:type="dcterms:W3CDTF">2014-02-05T00:29:26Z</dcterms:modified>
</cp:coreProperties>
</file>