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1"/>
  </p:notesMasterIdLst>
  <p:sldIdLst>
    <p:sldId id="256" r:id="rId3"/>
    <p:sldId id="263" r:id="rId4"/>
    <p:sldId id="257" r:id="rId5"/>
    <p:sldId id="258" r:id="rId6"/>
    <p:sldId id="259" r:id="rId7"/>
    <p:sldId id="261" r:id="rId8"/>
    <p:sldId id="262" r:id="rId9"/>
    <p:sldId id="264" r:id="rId10"/>
  </p:sldIdLst>
  <p:sldSz cx="9144000" cy="6858000" type="screen4x3"/>
  <p:notesSz cx="6946900" cy="92837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CC6600"/>
    <a:srgbClr val="996633"/>
    <a:srgbClr val="993300"/>
    <a:srgbClr val="FFCC99"/>
    <a:srgbClr val="CC9900"/>
    <a:srgbClr val="FFCC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9" autoAdjust="0"/>
    <p:restoredTop sz="94624" autoAdjust="0"/>
  </p:normalViewPr>
  <p:slideViewPr>
    <p:cSldViewPr>
      <p:cViewPr varScale="1">
        <p:scale>
          <a:sx n="83" d="100"/>
          <a:sy n="83" d="100"/>
        </p:scale>
        <p:origin x="1077" y="3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fld id="{C5AD84BD-B57F-44ED-B432-012949432F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04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38400" y="3352800"/>
            <a:ext cx="6324600" cy="1371600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724400"/>
            <a:ext cx="6324600" cy="685800"/>
          </a:xfrm>
        </p:spPr>
        <p:txBody>
          <a:bodyPr/>
          <a:lstStyle>
            <a:lvl1pPr marL="0" indent="0">
              <a:lnSpc>
                <a:spcPct val="80000"/>
              </a:lnSpc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noProof="0"/>
              <a:t>Click to edit Master subtitle style</a:t>
            </a:r>
            <a:endParaRPr lang="en-US" noProof="0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682201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685800"/>
            <a:ext cx="1771650" cy="4876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685800"/>
            <a:ext cx="5162550" cy="4876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479062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92426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63111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245203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73938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759809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709083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649005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97089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57400"/>
            <a:ext cx="70866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9713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685800"/>
            <a:ext cx="7086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8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400">
          <a:solidFill>
            <a:schemeClr val="accent1">
              <a:lumMod val="50000"/>
            </a:schemeClr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 sz="2000">
          <a:solidFill>
            <a:schemeClr val="accent1">
              <a:lumMod val="50000"/>
            </a:schemeClr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50000"/>
          </a:schemeClr>
        </a:buClr>
        <a:buSzPct val="50000"/>
        <a:buFont typeface="Wingdings" pitchFamily="2" charset="2"/>
        <a:buChar char="n"/>
        <a:defRPr>
          <a:solidFill>
            <a:schemeClr val="accent1">
              <a:lumMod val="50000"/>
            </a:schemeClr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905000" y="3352800"/>
            <a:ext cx="6858000" cy="1371600"/>
          </a:xfrm>
        </p:spPr>
        <p:txBody>
          <a:bodyPr/>
          <a:lstStyle/>
          <a:p>
            <a:r>
              <a:rPr lang="en-US" sz="4400" dirty="0"/>
              <a:t>[Your team name] Organizational Strategic Plan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[Presenter(s) name]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this presentation is all about?</a:t>
            </a:r>
          </a:p>
          <a:p>
            <a:r>
              <a:rPr lang="en-US" dirty="0"/>
              <a:t>This is a company wide presentation (town hall meeting style), please take that into consideration.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76897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077200" cy="1371600"/>
          </a:xfrm>
        </p:spPr>
        <p:txBody>
          <a:bodyPr/>
          <a:lstStyle/>
          <a:p>
            <a:r>
              <a:rPr lang="en-US" dirty="0"/>
              <a:t>Vision, Mission Statements and Values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State the vision, mission and their values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and Objective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State the desired goal</a:t>
            </a:r>
          </a:p>
          <a:p>
            <a:r>
              <a:rPr lang="en-US" dirty="0"/>
              <a:t>State the desired objective</a:t>
            </a:r>
          </a:p>
          <a:p>
            <a:r>
              <a:rPr lang="en-US" dirty="0"/>
              <a:t>Use multiple points if necessary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Situation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the current situation</a:t>
            </a:r>
          </a:p>
          <a:p>
            <a:r>
              <a:rPr lang="en-US" dirty="0"/>
              <a:t>Use brief bullets, discuss details verbally</a:t>
            </a:r>
          </a:p>
          <a:p>
            <a:r>
              <a:rPr lang="en-US" dirty="0"/>
              <a:t>How did we get here?</a:t>
            </a:r>
          </a:p>
          <a:p>
            <a:r>
              <a:rPr lang="en-US" dirty="0"/>
              <a:t>Any relevant historical information</a:t>
            </a:r>
          </a:p>
          <a:p>
            <a:r>
              <a:rPr lang="en-US" dirty="0"/>
              <a:t>Original assumptions that are no longer valid</a:t>
            </a:r>
          </a:p>
          <a:p>
            <a:r>
              <a:rPr lang="en-US" dirty="0"/>
              <a:t>Success criteria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Available Options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State the alternative strategies</a:t>
            </a:r>
          </a:p>
          <a:p>
            <a:r>
              <a:rPr lang="en-US" dirty="0"/>
              <a:t>List advantages &amp; disadvantages of each</a:t>
            </a:r>
          </a:p>
          <a:p>
            <a:r>
              <a:rPr lang="en-US" dirty="0"/>
              <a:t>State cost of each option</a:t>
            </a:r>
          </a:p>
          <a:p>
            <a:r>
              <a:rPr lang="en-US" dirty="0"/>
              <a:t>Internal &amp; External analysis summary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Recommendation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Strategic Analysis &amp; Choices</a:t>
            </a:r>
            <a:endParaRPr lang="en-US" dirty="0"/>
          </a:p>
          <a:p>
            <a:r>
              <a:rPr lang="en-US" dirty="0"/>
              <a:t>Long and Short Term Objectives</a:t>
            </a:r>
          </a:p>
          <a:p>
            <a:r>
              <a:rPr lang="en-US" dirty="0"/>
              <a:t>Recommend one or more of the strategies</a:t>
            </a:r>
          </a:p>
          <a:p>
            <a:r>
              <a:rPr lang="en-US" dirty="0"/>
              <a:t>Action Plans or Roadmap	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Strategic Control	</a:t>
            </a:r>
          </a:p>
          <a:p>
            <a:r>
              <a:rPr lang="en-US" dirty="0"/>
              <a:t>Organizational Strategy Tracking &amp; Oversight	</a:t>
            </a:r>
          </a:p>
          <a:p>
            <a:r>
              <a:rPr lang="en-US" dirty="0"/>
              <a:t>What to do next</a:t>
            </a:r>
          </a:p>
          <a:p>
            <a:r>
              <a:rPr lang="en-US" dirty="0"/>
              <a:t>Final thoughts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473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0101843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759EEC4-39D7-42D0-88BB-59F0EA0849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strategy presentation</Template>
  <TotalTime>18</TotalTime>
  <Words>150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Narrow</vt:lpstr>
      <vt:lpstr>Times New Roman</vt:lpstr>
      <vt:lpstr>Wingdings</vt:lpstr>
      <vt:lpstr>01018438</vt:lpstr>
      <vt:lpstr>[Your team name] Organizational Strategic Plan</vt:lpstr>
      <vt:lpstr>Executive Summary</vt:lpstr>
      <vt:lpstr>Vision, Mission Statements and Values</vt:lpstr>
      <vt:lpstr>Goal and Objective</vt:lpstr>
      <vt:lpstr>Today’s Situation</vt:lpstr>
      <vt:lpstr>Available Options</vt:lpstr>
      <vt:lpstr>Recommendation</vt:lpstr>
      <vt:lpstr>Wrap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[Your team name] Organizational Strategic Plan</dc:title>
  <dc:creator>Carlos Colon Riollano</dc:creator>
  <cp:keywords/>
  <cp:lastModifiedBy>Carlos Colon Riollano</cp:lastModifiedBy>
  <cp:revision>2</cp:revision>
  <cp:lastPrinted>1601-01-01T00:00:00Z</cp:lastPrinted>
  <dcterms:created xsi:type="dcterms:W3CDTF">2016-11-09T15:28:45Z</dcterms:created>
  <dcterms:modified xsi:type="dcterms:W3CDTF">2016-11-09T15:46:48Z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TC010184381033</vt:lpwstr>
  </property>
</Properties>
</file>